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Lst>
  <p:sldSz cy="6858000" cx="12192000"/>
  <p:notesSz cx="6858000" cy="9144000"/>
  <p:embeddedFontLst>
    <p:embeddedFont>
      <p:font typeface="Century Gothic"/>
      <p:regular r:id="rId31"/>
      <p:bold r:id="rId32"/>
      <p:italic r:id="rId33"/>
      <p:boldItalic r:id="rId3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35" roundtripDataSignature="AMtx7mgOVaL+Tae8GFhmL1CRxAD/OdiGQ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8F679C5E-463C-4A54-BA43-EA5ABA328F07}">
  <a:tblStyle styleId="{8F679C5E-463C-4A54-BA43-EA5ABA328F07}" styleName="Table_0">
    <a:wholeTbl>
      <a:tcTxStyle b="off" i="off">
        <a:font>
          <a:latin typeface="Century Gothic"/>
          <a:ea typeface="Century Gothic"/>
          <a:cs typeface="Century Gothic"/>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8EAF1"/>
          </a:solidFill>
        </a:fill>
      </a:tcStyle>
    </a:wholeTbl>
    <a:band1H>
      <a:tcTxStyle/>
      <a:tcStyle>
        <a:fill>
          <a:solidFill>
            <a:srgbClr val="CED2E2"/>
          </a:solidFill>
        </a:fill>
      </a:tcStyle>
    </a:band1H>
    <a:band2H>
      <a:tcTxStyle/>
    </a:band2H>
    <a:band1V>
      <a:tcTxStyle/>
      <a:tcStyle>
        <a:fill>
          <a:solidFill>
            <a:srgbClr val="CED2E2"/>
          </a:solidFill>
        </a:fill>
      </a:tcStyle>
    </a:band1V>
    <a:band2V>
      <a:tcTxStyle/>
    </a:band2V>
    <a:lastCol>
      <a:tcTxStyle b="on" i="off">
        <a:font>
          <a:latin typeface="Century Gothic"/>
          <a:ea typeface="Century Gothic"/>
          <a:cs typeface="Century Gothic"/>
        </a:font>
        <a:schemeClr val="lt1"/>
      </a:tcTxStyle>
      <a:tcStyle>
        <a:fill>
          <a:solidFill>
            <a:schemeClr val="accent1"/>
          </a:solidFill>
        </a:fill>
      </a:tcStyle>
    </a:lastCol>
    <a:firstCol>
      <a:tcTxStyle b="on" i="off">
        <a:font>
          <a:latin typeface="Century Gothic"/>
          <a:ea typeface="Century Gothic"/>
          <a:cs typeface="Century Gothic"/>
        </a:font>
        <a:schemeClr val="lt1"/>
      </a:tcTxStyle>
      <a:tcStyle>
        <a:fill>
          <a:solidFill>
            <a:schemeClr val="accent1"/>
          </a:solidFill>
        </a:fill>
      </a:tcStyle>
    </a:firstCol>
    <a:lastRow>
      <a:tcTxStyle b="on" i="off">
        <a:font>
          <a:latin typeface="Century Gothic"/>
          <a:ea typeface="Century Gothic"/>
          <a:cs typeface="Century Gothic"/>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Century Gothic"/>
          <a:ea typeface="Century Gothic"/>
          <a:cs typeface="Century Gothic"/>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CenturyGothic-regular.fntdata"/><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font" Target="fonts/CenturyGothic-italic.fntdata"/><Relationship Id="rId10" Type="http://schemas.openxmlformats.org/officeDocument/2006/relationships/slide" Target="slides/slide5.xml"/><Relationship Id="rId32" Type="http://schemas.openxmlformats.org/officeDocument/2006/relationships/font" Target="fonts/CenturyGothic-bold.fntdata"/><Relationship Id="rId13" Type="http://schemas.openxmlformats.org/officeDocument/2006/relationships/slide" Target="slides/slide8.xml"/><Relationship Id="rId35" Type="http://customschemas.google.com/relationships/presentationmetadata" Target="metadata"/><Relationship Id="rId12" Type="http://schemas.openxmlformats.org/officeDocument/2006/relationships/slide" Target="slides/slide7.xml"/><Relationship Id="rId34" Type="http://schemas.openxmlformats.org/officeDocument/2006/relationships/font" Target="fonts/CenturyGothic-boldItalic.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fee16815ec_0_9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fee16815ec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fee16815ec_0_9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fee16815ec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fee16815ec_0_10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fee16815ec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fee16815ec_0_8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fee16815ec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fee16815ec_0_11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fee16815ec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fee16815ec_0_11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fee16815ec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fee16815ec_0_15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fee16815ec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fee16815ec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gfee16815ec_0_12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fee16815ec_0_16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fee16815ec_0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fee16815ec_0_13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fee16815ec_0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fee16815ec_0_14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fee16815ec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fee16815ec_0_13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fee16815ec_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fee16815ec_0_15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fee16815ec_0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fee16815ec_0_17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fee16815ec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155c6eb1569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g155c6eb1569_0_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fee16815ec_0_18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fee16815ec_0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8" name="Shape 38"/>
        <p:cNvGrpSpPr/>
        <p:nvPr/>
      </p:nvGrpSpPr>
      <p:grpSpPr>
        <a:xfrm>
          <a:off x="0" y="0"/>
          <a:ext cx="0" cy="0"/>
          <a:chOff x="0" y="0"/>
          <a:chExt cx="0" cy="0"/>
        </a:xfrm>
      </p:grpSpPr>
      <p:sp>
        <p:nvSpPr>
          <p:cNvPr id="39" name="Google Shape;39;p11"/>
          <p:cNvSpPr txBox="1"/>
          <p:nvPr>
            <p:ph type="ctrTitle"/>
          </p:nvPr>
        </p:nvSpPr>
        <p:spPr>
          <a:xfrm>
            <a:off x="2589213" y="2514600"/>
            <a:ext cx="8915400" cy="2262900"/>
          </a:xfrm>
          <a:prstGeom prst="rect">
            <a:avLst/>
          </a:prstGeom>
          <a:noFill/>
          <a:ln>
            <a:noFill/>
          </a:ln>
        </p:spPr>
        <p:txBody>
          <a:bodyPr anchorCtr="0" anchor="b" bIns="45700" lIns="91425" spcFirstLastPara="1" rIns="91425" wrap="square" tIns="45700">
            <a:normAutofit/>
          </a:bodyPr>
          <a:lstStyle>
            <a:lvl1pPr lvl="0" rtl="0" algn="l">
              <a:spcBef>
                <a:spcPts val="0"/>
              </a:spcBef>
              <a:spcAft>
                <a:spcPts val="0"/>
              </a:spcAft>
              <a:buClr>
                <a:srgbClr val="262626"/>
              </a:buClr>
              <a:buSzPts val="5400"/>
              <a:buFont typeface="Century Gothic"/>
              <a:buNone/>
              <a:defRPr sz="5400"/>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40" name="Google Shape;40;p11"/>
          <p:cNvSpPr txBox="1"/>
          <p:nvPr>
            <p:ph idx="1" type="subTitle"/>
          </p:nvPr>
        </p:nvSpPr>
        <p:spPr>
          <a:xfrm>
            <a:off x="2589213" y="4777379"/>
            <a:ext cx="8915400" cy="1126200"/>
          </a:xfrm>
          <a:prstGeom prst="rect">
            <a:avLst/>
          </a:prstGeom>
          <a:noFill/>
          <a:ln>
            <a:noFill/>
          </a:ln>
        </p:spPr>
        <p:txBody>
          <a:bodyPr anchorCtr="0" anchor="t" bIns="45700" lIns="91425" spcFirstLastPara="1" rIns="91425" wrap="square" tIns="45700">
            <a:normAutofit/>
          </a:bodyPr>
          <a:lstStyle>
            <a:lvl1pPr lvl="0" rtl="0" algn="l">
              <a:spcBef>
                <a:spcPts val="1000"/>
              </a:spcBef>
              <a:spcAft>
                <a:spcPts val="0"/>
              </a:spcAft>
              <a:buSzPts val="1800"/>
              <a:buNone/>
              <a:defRPr>
                <a:solidFill>
                  <a:srgbClr val="595959"/>
                </a:solidFill>
              </a:defRPr>
            </a:lvl1pPr>
            <a:lvl2pPr lvl="1" rtl="0" algn="ctr">
              <a:spcBef>
                <a:spcPts val="1000"/>
              </a:spcBef>
              <a:spcAft>
                <a:spcPts val="0"/>
              </a:spcAft>
              <a:buSzPts val="1600"/>
              <a:buNone/>
              <a:defRPr>
                <a:solidFill>
                  <a:srgbClr val="888888"/>
                </a:solidFill>
              </a:defRPr>
            </a:lvl2pPr>
            <a:lvl3pPr lvl="2" rtl="0" algn="ctr">
              <a:spcBef>
                <a:spcPts val="1000"/>
              </a:spcBef>
              <a:spcAft>
                <a:spcPts val="0"/>
              </a:spcAft>
              <a:buSzPts val="1400"/>
              <a:buNone/>
              <a:defRPr>
                <a:solidFill>
                  <a:srgbClr val="888888"/>
                </a:solidFill>
              </a:defRPr>
            </a:lvl3pPr>
            <a:lvl4pPr lvl="3" rtl="0" algn="ctr">
              <a:spcBef>
                <a:spcPts val="1000"/>
              </a:spcBef>
              <a:spcAft>
                <a:spcPts val="0"/>
              </a:spcAft>
              <a:buSzPts val="1200"/>
              <a:buNone/>
              <a:defRPr>
                <a:solidFill>
                  <a:srgbClr val="888888"/>
                </a:solidFill>
              </a:defRPr>
            </a:lvl4pPr>
            <a:lvl5pPr lvl="4" rtl="0" algn="ctr">
              <a:spcBef>
                <a:spcPts val="1000"/>
              </a:spcBef>
              <a:spcAft>
                <a:spcPts val="0"/>
              </a:spcAft>
              <a:buSzPts val="1200"/>
              <a:buNone/>
              <a:defRPr>
                <a:solidFill>
                  <a:srgbClr val="888888"/>
                </a:solidFill>
              </a:defRPr>
            </a:lvl5pPr>
            <a:lvl6pPr lvl="5" rtl="0" algn="ctr">
              <a:spcBef>
                <a:spcPts val="1000"/>
              </a:spcBef>
              <a:spcAft>
                <a:spcPts val="0"/>
              </a:spcAft>
              <a:buSzPts val="1200"/>
              <a:buNone/>
              <a:defRPr>
                <a:solidFill>
                  <a:srgbClr val="888888"/>
                </a:solidFill>
              </a:defRPr>
            </a:lvl6pPr>
            <a:lvl7pPr lvl="6" rtl="0" algn="ctr">
              <a:spcBef>
                <a:spcPts val="1000"/>
              </a:spcBef>
              <a:spcAft>
                <a:spcPts val="0"/>
              </a:spcAft>
              <a:buSzPts val="1200"/>
              <a:buNone/>
              <a:defRPr>
                <a:solidFill>
                  <a:srgbClr val="888888"/>
                </a:solidFill>
              </a:defRPr>
            </a:lvl7pPr>
            <a:lvl8pPr lvl="7" rtl="0" algn="ctr">
              <a:spcBef>
                <a:spcPts val="1000"/>
              </a:spcBef>
              <a:spcAft>
                <a:spcPts val="0"/>
              </a:spcAft>
              <a:buSzPts val="1200"/>
              <a:buNone/>
              <a:defRPr>
                <a:solidFill>
                  <a:srgbClr val="888888"/>
                </a:solidFill>
              </a:defRPr>
            </a:lvl8pPr>
            <a:lvl9pPr lvl="8" rtl="0" algn="ctr">
              <a:spcBef>
                <a:spcPts val="1000"/>
              </a:spcBef>
              <a:spcAft>
                <a:spcPts val="0"/>
              </a:spcAft>
              <a:buSzPts val="1200"/>
              <a:buNone/>
              <a:defRPr>
                <a:solidFill>
                  <a:srgbClr val="888888"/>
                </a:solidFill>
              </a:defRPr>
            </a:lvl9pPr>
          </a:lstStyle>
          <a:p/>
        </p:txBody>
      </p:sp>
      <p:sp>
        <p:nvSpPr>
          <p:cNvPr id="41" name="Google Shape;41;p11"/>
          <p:cNvSpPr txBox="1"/>
          <p:nvPr>
            <p:ph idx="10" type="dt"/>
          </p:nvPr>
        </p:nvSpPr>
        <p:spPr>
          <a:xfrm>
            <a:off x="10361612" y="6130437"/>
            <a:ext cx="1146300" cy="370500"/>
          </a:xfrm>
          <a:prstGeom prst="rect">
            <a:avLst/>
          </a:prstGeom>
          <a:noFill/>
          <a:ln>
            <a:noFill/>
          </a:ln>
        </p:spPr>
        <p:txBody>
          <a:bodyPr anchorCtr="0" anchor="ctr" bIns="45700" lIns="91425" spcFirstLastPara="1" rIns="91425" wrap="square" tIns="45700">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42" name="Google Shape;42;p11"/>
          <p:cNvSpPr txBox="1"/>
          <p:nvPr>
            <p:ph idx="11" type="ftr"/>
          </p:nvPr>
        </p:nvSpPr>
        <p:spPr>
          <a:xfrm>
            <a:off x="2589212" y="6135808"/>
            <a:ext cx="76200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43" name="Google Shape;43;p11"/>
          <p:cNvSpPr/>
          <p:nvPr/>
        </p:nvSpPr>
        <p:spPr>
          <a:xfrm>
            <a:off x="0" y="4323810"/>
            <a:ext cx="1744652" cy="778589"/>
          </a:xfrm>
          <a:custGeom>
            <a:rect b="b" l="l" r="r" t="t"/>
            <a:pathLst>
              <a:path extrusionOk="0" h="166" w="372">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11"/>
          <p:cNvSpPr txBox="1"/>
          <p:nvPr>
            <p:ph idx="12" type="sldNum"/>
          </p:nvPr>
        </p:nvSpPr>
        <p:spPr>
          <a:xfrm>
            <a:off x="531812" y="4529540"/>
            <a:ext cx="7797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aption">
  <p:cSld name="Title and Caption">
    <p:spTree>
      <p:nvGrpSpPr>
        <p:cNvPr id="104" name="Shape 104"/>
        <p:cNvGrpSpPr/>
        <p:nvPr/>
      </p:nvGrpSpPr>
      <p:grpSpPr>
        <a:xfrm>
          <a:off x="0" y="0"/>
          <a:ext cx="0" cy="0"/>
          <a:chOff x="0" y="0"/>
          <a:chExt cx="0" cy="0"/>
        </a:xfrm>
      </p:grpSpPr>
      <p:sp>
        <p:nvSpPr>
          <p:cNvPr id="105" name="Google Shape;105;p20"/>
          <p:cNvSpPr txBox="1"/>
          <p:nvPr>
            <p:ph type="title"/>
          </p:nvPr>
        </p:nvSpPr>
        <p:spPr>
          <a:xfrm>
            <a:off x="2589212" y="609600"/>
            <a:ext cx="8915400" cy="3117000"/>
          </a:xfrm>
          <a:prstGeom prst="rect">
            <a:avLst/>
          </a:prstGeom>
          <a:noFill/>
          <a:ln>
            <a:noFill/>
          </a:ln>
        </p:spPr>
        <p:txBody>
          <a:bodyPr anchorCtr="0" anchor="ctr" bIns="45700" lIns="91425" spcFirstLastPara="1" rIns="91425" wrap="square" tIns="45700">
            <a:normAutofit/>
          </a:bodyPr>
          <a:lstStyle>
            <a:lvl1pPr lvl="0" rtl="0" algn="l">
              <a:spcBef>
                <a:spcPts val="0"/>
              </a:spcBef>
              <a:spcAft>
                <a:spcPts val="0"/>
              </a:spcAft>
              <a:buClr>
                <a:srgbClr val="262626"/>
              </a:buClr>
              <a:buSzPts val="4800"/>
              <a:buFont typeface="Century Gothic"/>
              <a:buNone/>
              <a:defRPr b="0" sz="4800" cap="none"/>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06" name="Google Shape;106;p20"/>
          <p:cNvSpPr txBox="1"/>
          <p:nvPr>
            <p:ph idx="1" type="body"/>
          </p:nvPr>
        </p:nvSpPr>
        <p:spPr>
          <a:xfrm>
            <a:off x="2589212" y="4354046"/>
            <a:ext cx="8915400" cy="1555800"/>
          </a:xfrm>
          <a:prstGeom prst="rect">
            <a:avLst/>
          </a:prstGeom>
          <a:noFill/>
          <a:ln>
            <a:noFill/>
          </a:ln>
        </p:spPr>
        <p:txBody>
          <a:bodyPr anchorCtr="0" anchor="ctr" bIns="45700" lIns="91425" spcFirstLastPara="1" rIns="91425" wrap="square" tIns="45700">
            <a:normAutofit/>
          </a:bodyPr>
          <a:lstStyle>
            <a:lvl1pPr indent="-228600" lvl="0" marL="457200" rtl="0" algn="l">
              <a:spcBef>
                <a:spcPts val="1000"/>
              </a:spcBef>
              <a:spcAft>
                <a:spcPts val="0"/>
              </a:spcAft>
              <a:buSzPts val="1800"/>
              <a:buNone/>
              <a:defRPr sz="1800">
                <a:solidFill>
                  <a:srgbClr val="595959"/>
                </a:solidFill>
              </a:defRPr>
            </a:lvl1pPr>
            <a:lvl2pPr indent="-228600" lvl="1" marL="914400" rtl="0" algn="l">
              <a:spcBef>
                <a:spcPts val="1000"/>
              </a:spcBef>
              <a:spcAft>
                <a:spcPts val="0"/>
              </a:spcAft>
              <a:buSzPts val="1800"/>
              <a:buNone/>
              <a:defRPr sz="1800">
                <a:solidFill>
                  <a:srgbClr val="888888"/>
                </a:solidFill>
              </a:defRPr>
            </a:lvl2pPr>
            <a:lvl3pPr indent="-228600" lvl="2" marL="1371600" rtl="0" algn="l">
              <a:spcBef>
                <a:spcPts val="1000"/>
              </a:spcBef>
              <a:spcAft>
                <a:spcPts val="0"/>
              </a:spcAft>
              <a:buSzPts val="1600"/>
              <a:buNone/>
              <a:defRPr sz="1600">
                <a:solidFill>
                  <a:srgbClr val="888888"/>
                </a:solidFill>
              </a:defRPr>
            </a:lvl3pPr>
            <a:lvl4pPr indent="-228600" lvl="3" marL="1828800" rtl="0" algn="l">
              <a:spcBef>
                <a:spcPts val="1000"/>
              </a:spcBef>
              <a:spcAft>
                <a:spcPts val="0"/>
              </a:spcAft>
              <a:buSzPts val="1400"/>
              <a:buNone/>
              <a:defRPr sz="1400">
                <a:solidFill>
                  <a:srgbClr val="888888"/>
                </a:solidFill>
              </a:defRPr>
            </a:lvl4pPr>
            <a:lvl5pPr indent="-228600" lvl="4" marL="2286000" rtl="0" algn="l">
              <a:spcBef>
                <a:spcPts val="1000"/>
              </a:spcBef>
              <a:spcAft>
                <a:spcPts val="0"/>
              </a:spcAft>
              <a:buSzPts val="1400"/>
              <a:buNone/>
              <a:defRPr sz="1400">
                <a:solidFill>
                  <a:srgbClr val="888888"/>
                </a:solidFill>
              </a:defRPr>
            </a:lvl5pPr>
            <a:lvl6pPr indent="-228600" lvl="5" marL="2743200" rtl="0" algn="l">
              <a:spcBef>
                <a:spcPts val="1000"/>
              </a:spcBef>
              <a:spcAft>
                <a:spcPts val="0"/>
              </a:spcAft>
              <a:buSzPts val="1400"/>
              <a:buNone/>
              <a:defRPr sz="1400">
                <a:solidFill>
                  <a:srgbClr val="888888"/>
                </a:solidFill>
              </a:defRPr>
            </a:lvl6pPr>
            <a:lvl7pPr indent="-228600" lvl="6" marL="3200400" rtl="0" algn="l">
              <a:spcBef>
                <a:spcPts val="1000"/>
              </a:spcBef>
              <a:spcAft>
                <a:spcPts val="0"/>
              </a:spcAft>
              <a:buSzPts val="1400"/>
              <a:buNone/>
              <a:defRPr sz="1400">
                <a:solidFill>
                  <a:srgbClr val="888888"/>
                </a:solidFill>
              </a:defRPr>
            </a:lvl7pPr>
            <a:lvl8pPr indent="-228600" lvl="7" marL="3657600" rtl="0" algn="l">
              <a:spcBef>
                <a:spcPts val="1000"/>
              </a:spcBef>
              <a:spcAft>
                <a:spcPts val="0"/>
              </a:spcAft>
              <a:buSzPts val="1400"/>
              <a:buNone/>
              <a:defRPr sz="1400">
                <a:solidFill>
                  <a:srgbClr val="888888"/>
                </a:solidFill>
              </a:defRPr>
            </a:lvl8pPr>
            <a:lvl9pPr indent="-228600" lvl="8" marL="4114800" rtl="0" algn="l">
              <a:spcBef>
                <a:spcPts val="1000"/>
              </a:spcBef>
              <a:spcAft>
                <a:spcPts val="0"/>
              </a:spcAft>
              <a:buSzPts val="1400"/>
              <a:buNone/>
              <a:defRPr sz="1400">
                <a:solidFill>
                  <a:srgbClr val="888888"/>
                </a:solidFill>
              </a:defRPr>
            </a:lvl9pPr>
          </a:lstStyle>
          <a:p/>
        </p:txBody>
      </p:sp>
      <p:sp>
        <p:nvSpPr>
          <p:cNvPr id="107" name="Google Shape;107;p20"/>
          <p:cNvSpPr txBox="1"/>
          <p:nvPr>
            <p:ph idx="10" type="dt"/>
          </p:nvPr>
        </p:nvSpPr>
        <p:spPr>
          <a:xfrm>
            <a:off x="10361612" y="6130437"/>
            <a:ext cx="1146300" cy="370500"/>
          </a:xfrm>
          <a:prstGeom prst="rect">
            <a:avLst/>
          </a:prstGeom>
          <a:noFill/>
          <a:ln>
            <a:noFill/>
          </a:ln>
        </p:spPr>
        <p:txBody>
          <a:bodyPr anchorCtr="0" anchor="ctr" bIns="45700" lIns="91425" spcFirstLastPara="1" rIns="91425" wrap="square" tIns="45700">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08" name="Google Shape;108;p20"/>
          <p:cNvSpPr txBox="1"/>
          <p:nvPr>
            <p:ph idx="11" type="ftr"/>
          </p:nvPr>
        </p:nvSpPr>
        <p:spPr>
          <a:xfrm>
            <a:off x="2589212" y="6135808"/>
            <a:ext cx="76200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09" name="Google Shape;109;p20"/>
          <p:cNvSpPr/>
          <p:nvPr/>
        </p:nvSpPr>
        <p:spPr>
          <a:xfrm flipH="1" rot="10800000">
            <a:off x="-4189" y="3178172"/>
            <a:ext cx="1588529" cy="507300"/>
          </a:xfrm>
          <a:custGeom>
            <a:rect b="b" l="l" r="r" t="t"/>
            <a:pathLst>
              <a:path extrusionOk="0" h="10000" w="9248">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20"/>
          <p:cNvSpPr txBox="1"/>
          <p:nvPr>
            <p:ph idx="12" type="sldNum"/>
          </p:nvPr>
        </p:nvSpPr>
        <p:spPr>
          <a:xfrm>
            <a:off x="531812" y="3244139"/>
            <a:ext cx="7797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with Caption">
  <p:cSld name="Quote with Caption">
    <p:spTree>
      <p:nvGrpSpPr>
        <p:cNvPr id="111" name="Shape 111"/>
        <p:cNvGrpSpPr/>
        <p:nvPr/>
      </p:nvGrpSpPr>
      <p:grpSpPr>
        <a:xfrm>
          <a:off x="0" y="0"/>
          <a:ext cx="0" cy="0"/>
          <a:chOff x="0" y="0"/>
          <a:chExt cx="0" cy="0"/>
        </a:xfrm>
      </p:grpSpPr>
      <p:sp>
        <p:nvSpPr>
          <p:cNvPr id="112" name="Google Shape;112;p21"/>
          <p:cNvSpPr txBox="1"/>
          <p:nvPr>
            <p:ph type="title"/>
          </p:nvPr>
        </p:nvSpPr>
        <p:spPr>
          <a:xfrm>
            <a:off x="2849949" y="609600"/>
            <a:ext cx="8394000" cy="2895600"/>
          </a:xfrm>
          <a:prstGeom prst="rect">
            <a:avLst/>
          </a:prstGeom>
          <a:noFill/>
          <a:ln>
            <a:noFill/>
          </a:ln>
        </p:spPr>
        <p:txBody>
          <a:bodyPr anchorCtr="0" anchor="ctr" bIns="45700" lIns="91425" spcFirstLastPara="1" rIns="91425" wrap="square" tIns="45700">
            <a:normAutofit/>
          </a:bodyPr>
          <a:lstStyle>
            <a:lvl1pPr lvl="0" rtl="0" algn="l">
              <a:spcBef>
                <a:spcPts val="0"/>
              </a:spcBef>
              <a:spcAft>
                <a:spcPts val="0"/>
              </a:spcAft>
              <a:buClr>
                <a:srgbClr val="262626"/>
              </a:buClr>
              <a:buSzPts val="4800"/>
              <a:buFont typeface="Century Gothic"/>
              <a:buNone/>
              <a:defRPr b="0" sz="4800" cap="none"/>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13" name="Google Shape;113;p21"/>
          <p:cNvSpPr txBox="1"/>
          <p:nvPr>
            <p:ph idx="1" type="body"/>
          </p:nvPr>
        </p:nvSpPr>
        <p:spPr>
          <a:xfrm>
            <a:off x="3275012" y="3505200"/>
            <a:ext cx="7536600" cy="381000"/>
          </a:xfrm>
          <a:prstGeom prst="rect">
            <a:avLst/>
          </a:prstGeom>
          <a:noFill/>
          <a:ln>
            <a:noFill/>
          </a:ln>
        </p:spPr>
        <p:txBody>
          <a:bodyPr anchorCtr="0" anchor="ctr" bIns="45700" lIns="91425" spcFirstLastPara="1" rIns="91425" wrap="square" tIns="45700">
            <a:noAutofit/>
          </a:bodyPr>
          <a:lstStyle>
            <a:lvl1pPr indent="-228600" lvl="0" marL="457200" rtl="0" algn="l">
              <a:spcBef>
                <a:spcPts val="1000"/>
              </a:spcBef>
              <a:spcAft>
                <a:spcPts val="0"/>
              </a:spcAft>
              <a:buSzPts val="1600"/>
              <a:buFont typeface="Century Gothic"/>
              <a:buNone/>
              <a:defRPr sz="1600">
                <a:solidFill>
                  <a:srgbClr val="7F7F7F"/>
                </a:solidFill>
              </a:defRPr>
            </a:lvl1pPr>
            <a:lvl2pPr indent="-228600" lvl="1" marL="914400" rtl="0" algn="l">
              <a:spcBef>
                <a:spcPts val="1000"/>
              </a:spcBef>
              <a:spcAft>
                <a:spcPts val="0"/>
              </a:spcAft>
              <a:buSzPts val="1600"/>
              <a:buFont typeface="Century Gothic"/>
              <a:buNone/>
              <a:defRPr/>
            </a:lvl2pPr>
            <a:lvl3pPr indent="-228600" lvl="2" marL="1371600" rtl="0" algn="l">
              <a:spcBef>
                <a:spcPts val="1000"/>
              </a:spcBef>
              <a:spcAft>
                <a:spcPts val="0"/>
              </a:spcAft>
              <a:buSzPts val="1400"/>
              <a:buFont typeface="Century Gothic"/>
              <a:buNone/>
              <a:defRPr/>
            </a:lvl3pPr>
            <a:lvl4pPr indent="-228600" lvl="3" marL="1828800" rtl="0" algn="l">
              <a:spcBef>
                <a:spcPts val="1000"/>
              </a:spcBef>
              <a:spcAft>
                <a:spcPts val="0"/>
              </a:spcAft>
              <a:buSzPts val="1200"/>
              <a:buFont typeface="Century Gothic"/>
              <a:buNone/>
              <a:defRPr/>
            </a:lvl4pPr>
            <a:lvl5pPr indent="-228600" lvl="4" marL="2286000" rtl="0" algn="l">
              <a:spcBef>
                <a:spcPts val="1000"/>
              </a:spcBef>
              <a:spcAft>
                <a:spcPts val="0"/>
              </a:spcAft>
              <a:buSzPts val="1200"/>
              <a:buFont typeface="Century Gothic"/>
              <a:buNone/>
              <a:defRPr/>
            </a:lvl5pPr>
            <a:lvl6pPr indent="-342900" lvl="5" marL="2743200" rtl="0" algn="l">
              <a:spcBef>
                <a:spcPts val="1000"/>
              </a:spcBef>
              <a:spcAft>
                <a:spcPts val="0"/>
              </a:spcAft>
              <a:buSzPts val="1800"/>
              <a:buChar char="🠶"/>
              <a:defRPr/>
            </a:lvl6pPr>
            <a:lvl7pPr indent="-342900" lvl="6" marL="3200400" rtl="0" algn="l">
              <a:spcBef>
                <a:spcPts val="1000"/>
              </a:spcBef>
              <a:spcAft>
                <a:spcPts val="0"/>
              </a:spcAft>
              <a:buSzPts val="1800"/>
              <a:buChar char="🠶"/>
              <a:defRPr/>
            </a:lvl7pPr>
            <a:lvl8pPr indent="-342900" lvl="7" marL="3657600" rtl="0" algn="l">
              <a:spcBef>
                <a:spcPts val="1000"/>
              </a:spcBef>
              <a:spcAft>
                <a:spcPts val="0"/>
              </a:spcAft>
              <a:buSzPts val="1800"/>
              <a:buChar char="🠶"/>
              <a:defRPr/>
            </a:lvl8pPr>
            <a:lvl9pPr indent="-342900" lvl="8" marL="4114800" rtl="0" algn="l">
              <a:spcBef>
                <a:spcPts val="1000"/>
              </a:spcBef>
              <a:spcAft>
                <a:spcPts val="0"/>
              </a:spcAft>
              <a:buSzPts val="1800"/>
              <a:buChar char="🠶"/>
              <a:defRPr/>
            </a:lvl9pPr>
          </a:lstStyle>
          <a:p/>
        </p:txBody>
      </p:sp>
      <p:sp>
        <p:nvSpPr>
          <p:cNvPr id="114" name="Google Shape;114;p21"/>
          <p:cNvSpPr txBox="1"/>
          <p:nvPr>
            <p:ph idx="2" type="body"/>
          </p:nvPr>
        </p:nvSpPr>
        <p:spPr>
          <a:xfrm>
            <a:off x="2589212" y="4354046"/>
            <a:ext cx="8915400" cy="1555800"/>
          </a:xfrm>
          <a:prstGeom prst="rect">
            <a:avLst/>
          </a:prstGeom>
          <a:noFill/>
          <a:ln>
            <a:noFill/>
          </a:ln>
        </p:spPr>
        <p:txBody>
          <a:bodyPr anchorCtr="0" anchor="ctr" bIns="45700" lIns="91425" spcFirstLastPara="1" rIns="91425" wrap="square" tIns="45700">
            <a:normAutofit/>
          </a:bodyPr>
          <a:lstStyle>
            <a:lvl1pPr indent="-228600" lvl="0" marL="457200" rtl="0" algn="l">
              <a:spcBef>
                <a:spcPts val="1000"/>
              </a:spcBef>
              <a:spcAft>
                <a:spcPts val="0"/>
              </a:spcAft>
              <a:buSzPts val="1800"/>
              <a:buNone/>
              <a:defRPr sz="1800">
                <a:solidFill>
                  <a:srgbClr val="595959"/>
                </a:solidFill>
              </a:defRPr>
            </a:lvl1pPr>
            <a:lvl2pPr indent="-228600" lvl="1" marL="914400" rtl="0" algn="l">
              <a:spcBef>
                <a:spcPts val="1000"/>
              </a:spcBef>
              <a:spcAft>
                <a:spcPts val="0"/>
              </a:spcAft>
              <a:buSzPts val="1800"/>
              <a:buNone/>
              <a:defRPr sz="1800">
                <a:solidFill>
                  <a:srgbClr val="888888"/>
                </a:solidFill>
              </a:defRPr>
            </a:lvl2pPr>
            <a:lvl3pPr indent="-228600" lvl="2" marL="1371600" rtl="0" algn="l">
              <a:spcBef>
                <a:spcPts val="1000"/>
              </a:spcBef>
              <a:spcAft>
                <a:spcPts val="0"/>
              </a:spcAft>
              <a:buSzPts val="1600"/>
              <a:buNone/>
              <a:defRPr sz="1600">
                <a:solidFill>
                  <a:srgbClr val="888888"/>
                </a:solidFill>
              </a:defRPr>
            </a:lvl3pPr>
            <a:lvl4pPr indent="-228600" lvl="3" marL="1828800" rtl="0" algn="l">
              <a:spcBef>
                <a:spcPts val="1000"/>
              </a:spcBef>
              <a:spcAft>
                <a:spcPts val="0"/>
              </a:spcAft>
              <a:buSzPts val="1400"/>
              <a:buNone/>
              <a:defRPr sz="1400">
                <a:solidFill>
                  <a:srgbClr val="888888"/>
                </a:solidFill>
              </a:defRPr>
            </a:lvl4pPr>
            <a:lvl5pPr indent="-228600" lvl="4" marL="2286000" rtl="0" algn="l">
              <a:spcBef>
                <a:spcPts val="1000"/>
              </a:spcBef>
              <a:spcAft>
                <a:spcPts val="0"/>
              </a:spcAft>
              <a:buSzPts val="1400"/>
              <a:buNone/>
              <a:defRPr sz="1400">
                <a:solidFill>
                  <a:srgbClr val="888888"/>
                </a:solidFill>
              </a:defRPr>
            </a:lvl5pPr>
            <a:lvl6pPr indent="-228600" lvl="5" marL="2743200" rtl="0" algn="l">
              <a:spcBef>
                <a:spcPts val="1000"/>
              </a:spcBef>
              <a:spcAft>
                <a:spcPts val="0"/>
              </a:spcAft>
              <a:buSzPts val="1400"/>
              <a:buNone/>
              <a:defRPr sz="1400">
                <a:solidFill>
                  <a:srgbClr val="888888"/>
                </a:solidFill>
              </a:defRPr>
            </a:lvl6pPr>
            <a:lvl7pPr indent="-228600" lvl="6" marL="3200400" rtl="0" algn="l">
              <a:spcBef>
                <a:spcPts val="1000"/>
              </a:spcBef>
              <a:spcAft>
                <a:spcPts val="0"/>
              </a:spcAft>
              <a:buSzPts val="1400"/>
              <a:buNone/>
              <a:defRPr sz="1400">
                <a:solidFill>
                  <a:srgbClr val="888888"/>
                </a:solidFill>
              </a:defRPr>
            </a:lvl7pPr>
            <a:lvl8pPr indent="-228600" lvl="7" marL="3657600" rtl="0" algn="l">
              <a:spcBef>
                <a:spcPts val="1000"/>
              </a:spcBef>
              <a:spcAft>
                <a:spcPts val="0"/>
              </a:spcAft>
              <a:buSzPts val="1400"/>
              <a:buNone/>
              <a:defRPr sz="1400">
                <a:solidFill>
                  <a:srgbClr val="888888"/>
                </a:solidFill>
              </a:defRPr>
            </a:lvl8pPr>
            <a:lvl9pPr indent="-228600" lvl="8" marL="4114800" rtl="0" algn="l">
              <a:spcBef>
                <a:spcPts val="1000"/>
              </a:spcBef>
              <a:spcAft>
                <a:spcPts val="0"/>
              </a:spcAft>
              <a:buSzPts val="1400"/>
              <a:buNone/>
              <a:defRPr sz="1400">
                <a:solidFill>
                  <a:srgbClr val="888888"/>
                </a:solidFill>
              </a:defRPr>
            </a:lvl9pPr>
          </a:lstStyle>
          <a:p/>
        </p:txBody>
      </p:sp>
      <p:sp>
        <p:nvSpPr>
          <p:cNvPr id="115" name="Google Shape;115;p21"/>
          <p:cNvSpPr txBox="1"/>
          <p:nvPr>
            <p:ph idx="10" type="dt"/>
          </p:nvPr>
        </p:nvSpPr>
        <p:spPr>
          <a:xfrm>
            <a:off x="10361612" y="6130437"/>
            <a:ext cx="1146300" cy="370500"/>
          </a:xfrm>
          <a:prstGeom prst="rect">
            <a:avLst/>
          </a:prstGeom>
          <a:noFill/>
          <a:ln>
            <a:noFill/>
          </a:ln>
        </p:spPr>
        <p:txBody>
          <a:bodyPr anchorCtr="0" anchor="ctr" bIns="45700" lIns="91425" spcFirstLastPara="1" rIns="91425" wrap="square" tIns="45700">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16" name="Google Shape;116;p21"/>
          <p:cNvSpPr txBox="1"/>
          <p:nvPr>
            <p:ph idx="11" type="ftr"/>
          </p:nvPr>
        </p:nvSpPr>
        <p:spPr>
          <a:xfrm>
            <a:off x="2589212" y="6135808"/>
            <a:ext cx="76200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17" name="Google Shape;117;p21"/>
          <p:cNvSpPr/>
          <p:nvPr/>
        </p:nvSpPr>
        <p:spPr>
          <a:xfrm flipH="1" rot="10800000">
            <a:off x="-4189" y="3178172"/>
            <a:ext cx="1588529" cy="507300"/>
          </a:xfrm>
          <a:custGeom>
            <a:rect b="b" l="l" r="r" t="t"/>
            <a:pathLst>
              <a:path extrusionOk="0" h="10000" w="9248">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21"/>
          <p:cNvSpPr txBox="1"/>
          <p:nvPr>
            <p:ph idx="12" type="sldNum"/>
          </p:nvPr>
        </p:nvSpPr>
        <p:spPr>
          <a:xfrm>
            <a:off x="531812" y="3244139"/>
            <a:ext cx="7797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119" name="Google Shape;119;p21"/>
          <p:cNvSpPr txBox="1"/>
          <p:nvPr/>
        </p:nvSpPr>
        <p:spPr>
          <a:xfrm>
            <a:off x="2467652" y="648005"/>
            <a:ext cx="609600" cy="5847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n-US" sz="8000" u="none" cap="none" strike="noStrike">
                <a:solidFill>
                  <a:schemeClr val="accent1"/>
                </a:solidFill>
                <a:latin typeface="Arial"/>
                <a:ea typeface="Arial"/>
                <a:cs typeface="Arial"/>
                <a:sym typeface="Arial"/>
              </a:rPr>
              <a:t>“</a:t>
            </a:r>
            <a:endParaRPr/>
          </a:p>
        </p:txBody>
      </p:sp>
      <p:sp>
        <p:nvSpPr>
          <p:cNvPr id="120" name="Google Shape;120;p21"/>
          <p:cNvSpPr txBox="1"/>
          <p:nvPr/>
        </p:nvSpPr>
        <p:spPr>
          <a:xfrm>
            <a:off x="11114852" y="2905306"/>
            <a:ext cx="609600" cy="5847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n-US" sz="8000" u="none" cap="none" strike="noStrike">
                <a:solidFill>
                  <a:schemeClr val="accent1"/>
                </a:solidFill>
                <a:latin typeface="Arial"/>
                <a:ea typeface="Arial"/>
                <a:cs typeface="Arial"/>
                <a:sym typeface="Arial"/>
              </a:rPr>
              <a:t>”</a:t>
            </a: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me Card">
  <p:cSld name="Name Card">
    <p:spTree>
      <p:nvGrpSpPr>
        <p:cNvPr id="121" name="Shape 121"/>
        <p:cNvGrpSpPr/>
        <p:nvPr/>
      </p:nvGrpSpPr>
      <p:grpSpPr>
        <a:xfrm>
          <a:off x="0" y="0"/>
          <a:ext cx="0" cy="0"/>
          <a:chOff x="0" y="0"/>
          <a:chExt cx="0" cy="0"/>
        </a:xfrm>
      </p:grpSpPr>
      <p:sp>
        <p:nvSpPr>
          <p:cNvPr id="122" name="Google Shape;122;p22"/>
          <p:cNvSpPr txBox="1"/>
          <p:nvPr>
            <p:ph type="title"/>
          </p:nvPr>
        </p:nvSpPr>
        <p:spPr>
          <a:xfrm>
            <a:off x="2589213" y="2438400"/>
            <a:ext cx="8915400" cy="2724900"/>
          </a:xfrm>
          <a:prstGeom prst="rect">
            <a:avLst/>
          </a:prstGeom>
          <a:noFill/>
          <a:ln>
            <a:noFill/>
          </a:ln>
        </p:spPr>
        <p:txBody>
          <a:bodyPr anchorCtr="0" anchor="b" bIns="45700" lIns="91425" spcFirstLastPara="1" rIns="91425" wrap="square" tIns="45700">
            <a:normAutofit/>
          </a:bodyPr>
          <a:lstStyle>
            <a:lvl1pPr lvl="0" rtl="0" algn="l">
              <a:spcBef>
                <a:spcPts val="0"/>
              </a:spcBef>
              <a:spcAft>
                <a:spcPts val="0"/>
              </a:spcAft>
              <a:buClr>
                <a:srgbClr val="262626"/>
              </a:buClr>
              <a:buSzPts val="4800"/>
              <a:buFont typeface="Century Gothic"/>
              <a:buNone/>
              <a:defRPr b="0" sz="4800"/>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23" name="Google Shape;123;p22"/>
          <p:cNvSpPr txBox="1"/>
          <p:nvPr>
            <p:ph idx="1" type="body"/>
          </p:nvPr>
        </p:nvSpPr>
        <p:spPr>
          <a:xfrm>
            <a:off x="2589213" y="5181600"/>
            <a:ext cx="8915400" cy="729600"/>
          </a:xfrm>
          <a:prstGeom prst="rect">
            <a:avLst/>
          </a:prstGeom>
          <a:noFill/>
          <a:ln>
            <a:noFill/>
          </a:ln>
        </p:spPr>
        <p:txBody>
          <a:bodyPr anchorCtr="0" anchor="t" bIns="45700" lIns="91425" spcFirstLastPara="1" rIns="91425" wrap="square" tIns="45700">
            <a:normAutofit/>
          </a:bodyPr>
          <a:lstStyle>
            <a:lvl1pPr indent="-228600" lvl="0" marL="457200" rtl="0" algn="l">
              <a:spcBef>
                <a:spcPts val="1000"/>
              </a:spcBef>
              <a:spcAft>
                <a:spcPts val="0"/>
              </a:spcAft>
              <a:buSzPts val="1800"/>
              <a:buNone/>
              <a:defRPr>
                <a:solidFill>
                  <a:srgbClr val="595959"/>
                </a:solidFill>
              </a:defRPr>
            </a:lvl1pPr>
            <a:lvl2pPr indent="-342900" lvl="1" marL="914400" rtl="0" algn="l">
              <a:spcBef>
                <a:spcPts val="1000"/>
              </a:spcBef>
              <a:spcAft>
                <a:spcPts val="0"/>
              </a:spcAft>
              <a:buSzPts val="1800"/>
              <a:buChar char="🠶"/>
              <a:defRPr/>
            </a:lvl2pPr>
            <a:lvl3pPr indent="-342900" lvl="2" marL="1371600" rtl="0" algn="l">
              <a:spcBef>
                <a:spcPts val="1000"/>
              </a:spcBef>
              <a:spcAft>
                <a:spcPts val="0"/>
              </a:spcAft>
              <a:buSzPts val="1800"/>
              <a:buChar char="🠶"/>
              <a:defRPr/>
            </a:lvl3pPr>
            <a:lvl4pPr indent="-342900" lvl="3" marL="1828800" rtl="0" algn="l">
              <a:spcBef>
                <a:spcPts val="1000"/>
              </a:spcBef>
              <a:spcAft>
                <a:spcPts val="0"/>
              </a:spcAft>
              <a:buSzPts val="1800"/>
              <a:buChar char="🠶"/>
              <a:defRPr/>
            </a:lvl4pPr>
            <a:lvl5pPr indent="-342900" lvl="4" marL="2286000" rtl="0" algn="l">
              <a:spcBef>
                <a:spcPts val="1000"/>
              </a:spcBef>
              <a:spcAft>
                <a:spcPts val="0"/>
              </a:spcAft>
              <a:buSzPts val="1800"/>
              <a:buChar char="🠶"/>
              <a:defRPr/>
            </a:lvl5pPr>
            <a:lvl6pPr indent="-342900" lvl="5" marL="2743200" rtl="0" algn="l">
              <a:spcBef>
                <a:spcPts val="1000"/>
              </a:spcBef>
              <a:spcAft>
                <a:spcPts val="0"/>
              </a:spcAft>
              <a:buSzPts val="1800"/>
              <a:buChar char="🠶"/>
              <a:defRPr/>
            </a:lvl6pPr>
            <a:lvl7pPr indent="-342900" lvl="6" marL="3200400" rtl="0" algn="l">
              <a:spcBef>
                <a:spcPts val="1000"/>
              </a:spcBef>
              <a:spcAft>
                <a:spcPts val="0"/>
              </a:spcAft>
              <a:buSzPts val="1800"/>
              <a:buChar char="🠶"/>
              <a:defRPr/>
            </a:lvl7pPr>
            <a:lvl8pPr indent="-342900" lvl="7" marL="3657600" rtl="0" algn="l">
              <a:spcBef>
                <a:spcPts val="1000"/>
              </a:spcBef>
              <a:spcAft>
                <a:spcPts val="0"/>
              </a:spcAft>
              <a:buSzPts val="1800"/>
              <a:buChar char="🠶"/>
              <a:defRPr/>
            </a:lvl8pPr>
            <a:lvl9pPr indent="-342900" lvl="8" marL="4114800" rtl="0" algn="l">
              <a:spcBef>
                <a:spcPts val="1000"/>
              </a:spcBef>
              <a:spcAft>
                <a:spcPts val="0"/>
              </a:spcAft>
              <a:buSzPts val="1800"/>
              <a:buChar char="🠶"/>
              <a:defRPr/>
            </a:lvl9pPr>
          </a:lstStyle>
          <a:p/>
        </p:txBody>
      </p:sp>
      <p:sp>
        <p:nvSpPr>
          <p:cNvPr id="124" name="Google Shape;124;p22"/>
          <p:cNvSpPr txBox="1"/>
          <p:nvPr>
            <p:ph idx="10" type="dt"/>
          </p:nvPr>
        </p:nvSpPr>
        <p:spPr>
          <a:xfrm>
            <a:off x="10361612" y="6130437"/>
            <a:ext cx="1146300" cy="370500"/>
          </a:xfrm>
          <a:prstGeom prst="rect">
            <a:avLst/>
          </a:prstGeom>
          <a:noFill/>
          <a:ln>
            <a:noFill/>
          </a:ln>
        </p:spPr>
        <p:txBody>
          <a:bodyPr anchorCtr="0" anchor="ctr" bIns="45700" lIns="91425" spcFirstLastPara="1" rIns="91425" wrap="square" tIns="45700">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25" name="Google Shape;125;p22"/>
          <p:cNvSpPr txBox="1"/>
          <p:nvPr>
            <p:ph idx="11" type="ftr"/>
          </p:nvPr>
        </p:nvSpPr>
        <p:spPr>
          <a:xfrm>
            <a:off x="2589212" y="6135808"/>
            <a:ext cx="76200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26" name="Google Shape;126;p22"/>
          <p:cNvSpPr/>
          <p:nvPr/>
        </p:nvSpPr>
        <p:spPr>
          <a:xfrm flipH="1" rot="10800000">
            <a:off x="-4189" y="4911722"/>
            <a:ext cx="1588529" cy="507300"/>
          </a:xfrm>
          <a:custGeom>
            <a:rect b="b" l="l" r="r" t="t"/>
            <a:pathLst>
              <a:path extrusionOk="0" h="10000" w="9248">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22"/>
          <p:cNvSpPr txBox="1"/>
          <p:nvPr>
            <p:ph idx="12" type="sldNum"/>
          </p:nvPr>
        </p:nvSpPr>
        <p:spPr>
          <a:xfrm>
            <a:off x="531812" y="4983087"/>
            <a:ext cx="7797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Name Card">
  <p:cSld name="Quote Name Card">
    <p:spTree>
      <p:nvGrpSpPr>
        <p:cNvPr id="128" name="Shape 128"/>
        <p:cNvGrpSpPr/>
        <p:nvPr/>
      </p:nvGrpSpPr>
      <p:grpSpPr>
        <a:xfrm>
          <a:off x="0" y="0"/>
          <a:ext cx="0" cy="0"/>
          <a:chOff x="0" y="0"/>
          <a:chExt cx="0" cy="0"/>
        </a:xfrm>
      </p:grpSpPr>
      <p:sp>
        <p:nvSpPr>
          <p:cNvPr id="129" name="Google Shape;129;p23"/>
          <p:cNvSpPr txBox="1"/>
          <p:nvPr>
            <p:ph type="title"/>
          </p:nvPr>
        </p:nvSpPr>
        <p:spPr>
          <a:xfrm>
            <a:off x="2849949" y="609600"/>
            <a:ext cx="8394000" cy="2895600"/>
          </a:xfrm>
          <a:prstGeom prst="rect">
            <a:avLst/>
          </a:prstGeom>
          <a:noFill/>
          <a:ln>
            <a:noFill/>
          </a:ln>
        </p:spPr>
        <p:txBody>
          <a:bodyPr anchorCtr="0" anchor="ctr" bIns="45700" lIns="91425" spcFirstLastPara="1" rIns="91425" wrap="square" tIns="45700">
            <a:normAutofit/>
          </a:bodyPr>
          <a:lstStyle>
            <a:lvl1pPr lvl="0" rtl="0" algn="l">
              <a:spcBef>
                <a:spcPts val="0"/>
              </a:spcBef>
              <a:spcAft>
                <a:spcPts val="0"/>
              </a:spcAft>
              <a:buClr>
                <a:srgbClr val="262626"/>
              </a:buClr>
              <a:buSzPts val="4800"/>
              <a:buFont typeface="Century Gothic"/>
              <a:buNone/>
              <a:defRPr b="0" sz="4800" cap="none"/>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30" name="Google Shape;130;p23"/>
          <p:cNvSpPr txBox="1"/>
          <p:nvPr>
            <p:ph idx="1" type="body"/>
          </p:nvPr>
        </p:nvSpPr>
        <p:spPr>
          <a:xfrm>
            <a:off x="2589212" y="4343400"/>
            <a:ext cx="8915400" cy="838200"/>
          </a:xfrm>
          <a:prstGeom prst="rect">
            <a:avLst/>
          </a:prstGeom>
          <a:noFill/>
          <a:ln>
            <a:noFill/>
          </a:ln>
        </p:spPr>
        <p:txBody>
          <a:bodyPr anchorCtr="0" anchor="b" bIns="45700" lIns="91425" spcFirstLastPara="1" rIns="91425" wrap="square" tIns="45700">
            <a:noAutofit/>
          </a:bodyPr>
          <a:lstStyle>
            <a:lvl1pPr indent="-228600" lvl="0" marL="457200" rtl="0" algn="l">
              <a:spcBef>
                <a:spcPts val="1000"/>
              </a:spcBef>
              <a:spcAft>
                <a:spcPts val="0"/>
              </a:spcAft>
              <a:buSzPts val="2400"/>
              <a:buFont typeface="Century Gothic"/>
              <a:buNone/>
              <a:defRPr sz="2400">
                <a:solidFill>
                  <a:schemeClr val="accent1"/>
                </a:solidFill>
              </a:defRPr>
            </a:lvl1pPr>
            <a:lvl2pPr indent="-228600" lvl="1" marL="914400" rtl="0" algn="l">
              <a:spcBef>
                <a:spcPts val="1000"/>
              </a:spcBef>
              <a:spcAft>
                <a:spcPts val="0"/>
              </a:spcAft>
              <a:buSzPts val="1600"/>
              <a:buFont typeface="Century Gothic"/>
              <a:buNone/>
              <a:defRPr/>
            </a:lvl2pPr>
            <a:lvl3pPr indent="-228600" lvl="2" marL="1371600" rtl="0" algn="l">
              <a:spcBef>
                <a:spcPts val="1000"/>
              </a:spcBef>
              <a:spcAft>
                <a:spcPts val="0"/>
              </a:spcAft>
              <a:buSzPts val="1400"/>
              <a:buFont typeface="Century Gothic"/>
              <a:buNone/>
              <a:defRPr/>
            </a:lvl3pPr>
            <a:lvl4pPr indent="-228600" lvl="3" marL="1828800" rtl="0" algn="l">
              <a:spcBef>
                <a:spcPts val="1000"/>
              </a:spcBef>
              <a:spcAft>
                <a:spcPts val="0"/>
              </a:spcAft>
              <a:buSzPts val="1200"/>
              <a:buFont typeface="Century Gothic"/>
              <a:buNone/>
              <a:defRPr/>
            </a:lvl4pPr>
            <a:lvl5pPr indent="-228600" lvl="4" marL="2286000" rtl="0" algn="l">
              <a:spcBef>
                <a:spcPts val="1000"/>
              </a:spcBef>
              <a:spcAft>
                <a:spcPts val="0"/>
              </a:spcAft>
              <a:buSzPts val="1200"/>
              <a:buFont typeface="Century Gothic"/>
              <a:buNone/>
              <a:defRPr/>
            </a:lvl5pPr>
            <a:lvl6pPr indent="-342900" lvl="5" marL="2743200" rtl="0" algn="l">
              <a:spcBef>
                <a:spcPts val="1000"/>
              </a:spcBef>
              <a:spcAft>
                <a:spcPts val="0"/>
              </a:spcAft>
              <a:buSzPts val="1800"/>
              <a:buChar char="🠶"/>
              <a:defRPr/>
            </a:lvl6pPr>
            <a:lvl7pPr indent="-342900" lvl="6" marL="3200400" rtl="0" algn="l">
              <a:spcBef>
                <a:spcPts val="1000"/>
              </a:spcBef>
              <a:spcAft>
                <a:spcPts val="0"/>
              </a:spcAft>
              <a:buSzPts val="1800"/>
              <a:buChar char="🠶"/>
              <a:defRPr/>
            </a:lvl7pPr>
            <a:lvl8pPr indent="-342900" lvl="7" marL="3657600" rtl="0" algn="l">
              <a:spcBef>
                <a:spcPts val="1000"/>
              </a:spcBef>
              <a:spcAft>
                <a:spcPts val="0"/>
              </a:spcAft>
              <a:buSzPts val="1800"/>
              <a:buChar char="🠶"/>
              <a:defRPr/>
            </a:lvl8pPr>
            <a:lvl9pPr indent="-342900" lvl="8" marL="4114800" rtl="0" algn="l">
              <a:spcBef>
                <a:spcPts val="1000"/>
              </a:spcBef>
              <a:spcAft>
                <a:spcPts val="0"/>
              </a:spcAft>
              <a:buSzPts val="1800"/>
              <a:buChar char="🠶"/>
              <a:defRPr/>
            </a:lvl9pPr>
          </a:lstStyle>
          <a:p/>
        </p:txBody>
      </p:sp>
      <p:sp>
        <p:nvSpPr>
          <p:cNvPr id="131" name="Google Shape;131;p23"/>
          <p:cNvSpPr txBox="1"/>
          <p:nvPr>
            <p:ph idx="2" type="body"/>
          </p:nvPr>
        </p:nvSpPr>
        <p:spPr>
          <a:xfrm>
            <a:off x="2589213" y="5181600"/>
            <a:ext cx="8915400" cy="729600"/>
          </a:xfrm>
          <a:prstGeom prst="rect">
            <a:avLst/>
          </a:prstGeom>
          <a:noFill/>
          <a:ln>
            <a:noFill/>
          </a:ln>
        </p:spPr>
        <p:txBody>
          <a:bodyPr anchorCtr="0" anchor="t" bIns="45700" lIns="91425" spcFirstLastPara="1" rIns="91425" wrap="square" tIns="45700">
            <a:normAutofit/>
          </a:bodyPr>
          <a:lstStyle>
            <a:lvl1pPr indent="-228600" lvl="0" marL="457200" rtl="0" algn="l">
              <a:spcBef>
                <a:spcPts val="1000"/>
              </a:spcBef>
              <a:spcAft>
                <a:spcPts val="0"/>
              </a:spcAft>
              <a:buSzPts val="1800"/>
              <a:buNone/>
              <a:defRPr>
                <a:solidFill>
                  <a:srgbClr val="595959"/>
                </a:solidFill>
              </a:defRPr>
            </a:lvl1pPr>
            <a:lvl2pPr indent="-342900" lvl="1" marL="914400" rtl="0" algn="l">
              <a:spcBef>
                <a:spcPts val="1000"/>
              </a:spcBef>
              <a:spcAft>
                <a:spcPts val="0"/>
              </a:spcAft>
              <a:buSzPts val="1800"/>
              <a:buChar char="🠶"/>
              <a:defRPr/>
            </a:lvl2pPr>
            <a:lvl3pPr indent="-342900" lvl="2" marL="1371600" rtl="0" algn="l">
              <a:spcBef>
                <a:spcPts val="1000"/>
              </a:spcBef>
              <a:spcAft>
                <a:spcPts val="0"/>
              </a:spcAft>
              <a:buSzPts val="1800"/>
              <a:buChar char="🠶"/>
              <a:defRPr/>
            </a:lvl3pPr>
            <a:lvl4pPr indent="-342900" lvl="3" marL="1828800" rtl="0" algn="l">
              <a:spcBef>
                <a:spcPts val="1000"/>
              </a:spcBef>
              <a:spcAft>
                <a:spcPts val="0"/>
              </a:spcAft>
              <a:buSzPts val="1800"/>
              <a:buChar char="🠶"/>
              <a:defRPr/>
            </a:lvl4pPr>
            <a:lvl5pPr indent="-342900" lvl="4" marL="2286000" rtl="0" algn="l">
              <a:spcBef>
                <a:spcPts val="1000"/>
              </a:spcBef>
              <a:spcAft>
                <a:spcPts val="0"/>
              </a:spcAft>
              <a:buSzPts val="1800"/>
              <a:buChar char="🠶"/>
              <a:defRPr/>
            </a:lvl5pPr>
            <a:lvl6pPr indent="-342900" lvl="5" marL="2743200" rtl="0" algn="l">
              <a:spcBef>
                <a:spcPts val="1000"/>
              </a:spcBef>
              <a:spcAft>
                <a:spcPts val="0"/>
              </a:spcAft>
              <a:buSzPts val="1800"/>
              <a:buChar char="🠶"/>
              <a:defRPr/>
            </a:lvl6pPr>
            <a:lvl7pPr indent="-342900" lvl="6" marL="3200400" rtl="0" algn="l">
              <a:spcBef>
                <a:spcPts val="1000"/>
              </a:spcBef>
              <a:spcAft>
                <a:spcPts val="0"/>
              </a:spcAft>
              <a:buSzPts val="1800"/>
              <a:buChar char="🠶"/>
              <a:defRPr/>
            </a:lvl7pPr>
            <a:lvl8pPr indent="-342900" lvl="7" marL="3657600" rtl="0" algn="l">
              <a:spcBef>
                <a:spcPts val="1000"/>
              </a:spcBef>
              <a:spcAft>
                <a:spcPts val="0"/>
              </a:spcAft>
              <a:buSzPts val="1800"/>
              <a:buChar char="🠶"/>
              <a:defRPr/>
            </a:lvl8pPr>
            <a:lvl9pPr indent="-342900" lvl="8" marL="4114800" rtl="0" algn="l">
              <a:spcBef>
                <a:spcPts val="1000"/>
              </a:spcBef>
              <a:spcAft>
                <a:spcPts val="0"/>
              </a:spcAft>
              <a:buSzPts val="1800"/>
              <a:buChar char="🠶"/>
              <a:defRPr/>
            </a:lvl9pPr>
          </a:lstStyle>
          <a:p/>
        </p:txBody>
      </p:sp>
      <p:sp>
        <p:nvSpPr>
          <p:cNvPr id="132" name="Google Shape;132;p23"/>
          <p:cNvSpPr txBox="1"/>
          <p:nvPr>
            <p:ph idx="10" type="dt"/>
          </p:nvPr>
        </p:nvSpPr>
        <p:spPr>
          <a:xfrm>
            <a:off x="10361612" y="6130437"/>
            <a:ext cx="1146300" cy="370500"/>
          </a:xfrm>
          <a:prstGeom prst="rect">
            <a:avLst/>
          </a:prstGeom>
          <a:noFill/>
          <a:ln>
            <a:noFill/>
          </a:ln>
        </p:spPr>
        <p:txBody>
          <a:bodyPr anchorCtr="0" anchor="ctr" bIns="45700" lIns="91425" spcFirstLastPara="1" rIns="91425" wrap="square" tIns="45700">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33" name="Google Shape;133;p23"/>
          <p:cNvSpPr txBox="1"/>
          <p:nvPr>
            <p:ph idx="11" type="ftr"/>
          </p:nvPr>
        </p:nvSpPr>
        <p:spPr>
          <a:xfrm>
            <a:off x="2589212" y="6135808"/>
            <a:ext cx="76200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34" name="Google Shape;134;p23"/>
          <p:cNvSpPr/>
          <p:nvPr/>
        </p:nvSpPr>
        <p:spPr>
          <a:xfrm flipH="1" rot="10800000">
            <a:off x="-4189" y="4911722"/>
            <a:ext cx="1588529" cy="507300"/>
          </a:xfrm>
          <a:custGeom>
            <a:rect b="b" l="l" r="r" t="t"/>
            <a:pathLst>
              <a:path extrusionOk="0" h="10000" w="9248">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23"/>
          <p:cNvSpPr txBox="1"/>
          <p:nvPr>
            <p:ph idx="12" type="sldNum"/>
          </p:nvPr>
        </p:nvSpPr>
        <p:spPr>
          <a:xfrm>
            <a:off x="531812" y="4983087"/>
            <a:ext cx="7797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136" name="Google Shape;136;p23"/>
          <p:cNvSpPr txBox="1"/>
          <p:nvPr/>
        </p:nvSpPr>
        <p:spPr>
          <a:xfrm>
            <a:off x="2467652" y="648005"/>
            <a:ext cx="609600" cy="5847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n-US" sz="8000" u="none" cap="none" strike="noStrike">
                <a:solidFill>
                  <a:schemeClr val="accent1"/>
                </a:solidFill>
                <a:latin typeface="Arial"/>
                <a:ea typeface="Arial"/>
                <a:cs typeface="Arial"/>
                <a:sym typeface="Arial"/>
              </a:rPr>
              <a:t>“</a:t>
            </a:r>
            <a:endParaRPr/>
          </a:p>
        </p:txBody>
      </p:sp>
      <p:sp>
        <p:nvSpPr>
          <p:cNvPr id="137" name="Google Shape;137;p23"/>
          <p:cNvSpPr txBox="1"/>
          <p:nvPr/>
        </p:nvSpPr>
        <p:spPr>
          <a:xfrm>
            <a:off x="11114852" y="2905306"/>
            <a:ext cx="609600" cy="5847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n-US" sz="8000" u="none" cap="none" strike="noStrike">
                <a:solidFill>
                  <a:schemeClr val="accent1"/>
                </a:solidFill>
                <a:latin typeface="Arial"/>
                <a:ea typeface="Arial"/>
                <a:cs typeface="Arial"/>
                <a:sym typeface="Arial"/>
              </a:rPr>
              <a:t>”</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ue or False">
  <p:cSld name="True or False">
    <p:spTree>
      <p:nvGrpSpPr>
        <p:cNvPr id="138" name="Shape 138"/>
        <p:cNvGrpSpPr/>
        <p:nvPr/>
      </p:nvGrpSpPr>
      <p:grpSpPr>
        <a:xfrm>
          <a:off x="0" y="0"/>
          <a:ext cx="0" cy="0"/>
          <a:chOff x="0" y="0"/>
          <a:chExt cx="0" cy="0"/>
        </a:xfrm>
      </p:grpSpPr>
      <p:sp>
        <p:nvSpPr>
          <p:cNvPr id="139" name="Google Shape;139;p24"/>
          <p:cNvSpPr txBox="1"/>
          <p:nvPr>
            <p:ph type="title"/>
          </p:nvPr>
        </p:nvSpPr>
        <p:spPr>
          <a:xfrm>
            <a:off x="2589212" y="627407"/>
            <a:ext cx="8915400" cy="2880000"/>
          </a:xfrm>
          <a:prstGeom prst="rect">
            <a:avLst/>
          </a:prstGeom>
          <a:noFill/>
          <a:ln>
            <a:noFill/>
          </a:ln>
        </p:spPr>
        <p:txBody>
          <a:bodyPr anchorCtr="0" anchor="ctr" bIns="45700" lIns="91425" spcFirstLastPara="1" rIns="91425" wrap="square" tIns="45700">
            <a:normAutofit/>
          </a:bodyPr>
          <a:lstStyle>
            <a:lvl1pPr lvl="0" rtl="0" algn="l">
              <a:spcBef>
                <a:spcPts val="0"/>
              </a:spcBef>
              <a:spcAft>
                <a:spcPts val="0"/>
              </a:spcAft>
              <a:buClr>
                <a:srgbClr val="262626"/>
              </a:buClr>
              <a:buSzPts val="4800"/>
              <a:buFont typeface="Century Gothic"/>
              <a:buNone/>
              <a:defRPr b="0" sz="4800"/>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40" name="Google Shape;140;p24"/>
          <p:cNvSpPr txBox="1"/>
          <p:nvPr>
            <p:ph idx="1" type="body"/>
          </p:nvPr>
        </p:nvSpPr>
        <p:spPr>
          <a:xfrm>
            <a:off x="2589212" y="4343400"/>
            <a:ext cx="8915400" cy="838200"/>
          </a:xfrm>
          <a:prstGeom prst="rect">
            <a:avLst/>
          </a:prstGeom>
          <a:noFill/>
          <a:ln>
            <a:noFill/>
          </a:ln>
        </p:spPr>
        <p:txBody>
          <a:bodyPr anchorCtr="0" anchor="b" bIns="45700" lIns="91425" spcFirstLastPara="1" rIns="91425" wrap="square" tIns="45700">
            <a:noAutofit/>
          </a:bodyPr>
          <a:lstStyle>
            <a:lvl1pPr indent="-228600" lvl="0" marL="457200" rtl="0" algn="l">
              <a:spcBef>
                <a:spcPts val="1000"/>
              </a:spcBef>
              <a:spcAft>
                <a:spcPts val="0"/>
              </a:spcAft>
              <a:buSzPts val="2400"/>
              <a:buFont typeface="Century Gothic"/>
              <a:buNone/>
              <a:defRPr sz="2400">
                <a:solidFill>
                  <a:schemeClr val="accent1"/>
                </a:solidFill>
              </a:defRPr>
            </a:lvl1pPr>
            <a:lvl2pPr indent="-228600" lvl="1" marL="914400" rtl="0" algn="l">
              <a:spcBef>
                <a:spcPts val="1000"/>
              </a:spcBef>
              <a:spcAft>
                <a:spcPts val="0"/>
              </a:spcAft>
              <a:buSzPts val="1600"/>
              <a:buFont typeface="Century Gothic"/>
              <a:buNone/>
              <a:defRPr/>
            </a:lvl2pPr>
            <a:lvl3pPr indent="-228600" lvl="2" marL="1371600" rtl="0" algn="l">
              <a:spcBef>
                <a:spcPts val="1000"/>
              </a:spcBef>
              <a:spcAft>
                <a:spcPts val="0"/>
              </a:spcAft>
              <a:buSzPts val="1400"/>
              <a:buFont typeface="Century Gothic"/>
              <a:buNone/>
              <a:defRPr/>
            </a:lvl3pPr>
            <a:lvl4pPr indent="-228600" lvl="3" marL="1828800" rtl="0" algn="l">
              <a:spcBef>
                <a:spcPts val="1000"/>
              </a:spcBef>
              <a:spcAft>
                <a:spcPts val="0"/>
              </a:spcAft>
              <a:buSzPts val="1200"/>
              <a:buFont typeface="Century Gothic"/>
              <a:buNone/>
              <a:defRPr/>
            </a:lvl4pPr>
            <a:lvl5pPr indent="-228600" lvl="4" marL="2286000" rtl="0" algn="l">
              <a:spcBef>
                <a:spcPts val="1000"/>
              </a:spcBef>
              <a:spcAft>
                <a:spcPts val="0"/>
              </a:spcAft>
              <a:buSzPts val="1200"/>
              <a:buFont typeface="Century Gothic"/>
              <a:buNone/>
              <a:defRPr/>
            </a:lvl5pPr>
            <a:lvl6pPr indent="-342900" lvl="5" marL="2743200" rtl="0" algn="l">
              <a:spcBef>
                <a:spcPts val="1000"/>
              </a:spcBef>
              <a:spcAft>
                <a:spcPts val="0"/>
              </a:spcAft>
              <a:buSzPts val="1800"/>
              <a:buChar char="🠶"/>
              <a:defRPr/>
            </a:lvl6pPr>
            <a:lvl7pPr indent="-342900" lvl="6" marL="3200400" rtl="0" algn="l">
              <a:spcBef>
                <a:spcPts val="1000"/>
              </a:spcBef>
              <a:spcAft>
                <a:spcPts val="0"/>
              </a:spcAft>
              <a:buSzPts val="1800"/>
              <a:buChar char="🠶"/>
              <a:defRPr/>
            </a:lvl7pPr>
            <a:lvl8pPr indent="-342900" lvl="7" marL="3657600" rtl="0" algn="l">
              <a:spcBef>
                <a:spcPts val="1000"/>
              </a:spcBef>
              <a:spcAft>
                <a:spcPts val="0"/>
              </a:spcAft>
              <a:buSzPts val="1800"/>
              <a:buChar char="🠶"/>
              <a:defRPr/>
            </a:lvl8pPr>
            <a:lvl9pPr indent="-342900" lvl="8" marL="4114800" rtl="0" algn="l">
              <a:spcBef>
                <a:spcPts val="1000"/>
              </a:spcBef>
              <a:spcAft>
                <a:spcPts val="0"/>
              </a:spcAft>
              <a:buSzPts val="1800"/>
              <a:buChar char="🠶"/>
              <a:defRPr/>
            </a:lvl9pPr>
          </a:lstStyle>
          <a:p/>
        </p:txBody>
      </p:sp>
      <p:sp>
        <p:nvSpPr>
          <p:cNvPr id="141" name="Google Shape;141;p24"/>
          <p:cNvSpPr txBox="1"/>
          <p:nvPr>
            <p:ph idx="2" type="body"/>
          </p:nvPr>
        </p:nvSpPr>
        <p:spPr>
          <a:xfrm>
            <a:off x="2589213" y="5181600"/>
            <a:ext cx="8915400" cy="729600"/>
          </a:xfrm>
          <a:prstGeom prst="rect">
            <a:avLst/>
          </a:prstGeom>
          <a:noFill/>
          <a:ln>
            <a:noFill/>
          </a:ln>
        </p:spPr>
        <p:txBody>
          <a:bodyPr anchorCtr="0" anchor="t" bIns="45700" lIns="91425" spcFirstLastPara="1" rIns="91425" wrap="square" tIns="45700">
            <a:normAutofit/>
          </a:bodyPr>
          <a:lstStyle>
            <a:lvl1pPr indent="-228600" lvl="0" marL="457200" rtl="0" algn="l">
              <a:spcBef>
                <a:spcPts val="1000"/>
              </a:spcBef>
              <a:spcAft>
                <a:spcPts val="0"/>
              </a:spcAft>
              <a:buSzPts val="1800"/>
              <a:buNone/>
              <a:defRPr>
                <a:solidFill>
                  <a:srgbClr val="595959"/>
                </a:solidFill>
              </a:defRPr>
            </a:lvl1pPr>
            <a:lvl2pPr indent="-342900" lvl="1" marL="914400" rtl="0" algn="l">
              <a:spcBef>
                <a:spcPts val="1000"/>
              </a:spcBef>
              <a:spcAft>
                <a:spcPts val="0"/>
              </a:spcAft>
              <a:buSzPts val="1800"/>
              <a:buChar char="🠶"/>
              <a:defRPr/>
            </a:lvl2pPr>
            <a:lvl3pPr indent="-342900" lvl="2" marL="1371600" rtl="0" algn="l">
              <a:spcBef>
                <a:spcPts val="1000"/>
              </a:spcBef>
              <a:spcAft>
                <a:spcPts val="0"/>
              </a:spcAft>
              <a:buSzPts val="1800"/>
              <a:buChar char="🠶"/>
              <a:defRPr/>
            </a:lvl3pPr>
            <a:lvl4pPr indent="-342900" lvl="3" marL="1828800" rtl="0" algn="l">
              <a:spcBef>
                <a:spcPts val="1000"/>
              </a:spcBef>
              <a:spcAft>
                <a:spcPts val="0"/>
              </a:spcAft>
              <a:buSzPts val="1800"/>
              <a:buChar char="🠶"/>
              <a:defRPr/>
            </a:lvl4pPr>
            <a:lvl5pPr indent="-342900" lvl="4" marL="2286000" rtl="0" algn="l">
              <a:spcBef>
                <a:spcPts val="1000"/>
              </a:spcBef>
              <a:spcAft>
                <a:spcPts val="0"/>
              </a:spcAft>
              <a:buSzPts val="1800"/>
              <a:buChar char="🠶"/>
              <a:defRPr/>
            </a:lvl5pPr>
            <a:lvl6pPr indent="-342900" lvl="5" marL="2743200" rtl="0" algn="l">
              <a:spcBef>
                <a:spcPts val="1000"/>
              </a:spcBef>
              <a:spcAft>
                <a:spcPts val="0"/>
              </a:spcAft>
              <a:buSzPts val="1800"/>
              <a:buChar char="🠶"/>
              <a:defRPr/>
            </a:lvl6pPr>
            <a:lvl7pPr indent="-342900" lvl="6" marL="3200400" rtl="0" algn="l">
              <a:spcBef>
                <a:spcPts val="1000"/>
              </a:spcBef>
              <a:spcAft>
                <a:spcPts val="0"/>
              </a:spcAft>
              <a:buSzPts val="1800"/>
              <a:buChar char="🠶"/>
              <a:defRPr/>
            </a:lvl7pPr>
            <a:lvl8pPr indent="-342900" lvl="7" marL="3657600" rtl="0" algn="l">
              <a:spcBef>
                <a:spcPts val="1000"/>
              </a:spcBef>
              <a:spcAft>
                <a:spcPts val="0"/>
              </a:spcAft>
              <a:buSzPts val="1800"/>
              <a:buChar char="🠶"/>
              <a:defRPr/>
            </a:lvl8pPr>
            <a:lvl9pPr indent="-342900" lvl="8" marL="4114800" rtl="0" algn="l">
              <a:spcBef>
                <a:spcPts val="1000"/>
              </a:spcBef>
              <a:spcAft>
                <a:spcPts val="0"/>
              </a:spcAft>
              <a:buSzPts val="1800"/>
              <a:buChar char="🠶"/>
              <a:defRPr/>
            </a:lvl9pPr>
          </a:lstStyle>
          <a:p/>
        </p:txBody>
      </p:sp>
      <p:sp>
        <p:nvSpPr>
          <p:cNvPr id="142" name="Google Shape;142;p24"/>
          <p:cNvSpPr txBox="1"/>
          <p:nvPr>
            <p:ph idx="10" type="dt"/>
          </p:nvPr>
        </p:nvSpPr>
        <p:spPr>
          <a:xfrm>
            <a:off x="10361612" y="6130437"/>
            <a:ext cx="1146300" cy="370500"/>
          </a:xfrm>
          <a:prstGeom prst="rect">
            <a:avLst/>
          </a:prstGeom>
          <a:noFill/>
          <a:ln>
            <a:noFill/>
          </a:ln>
        </p:spPr>
        <p:txBody>
          <a:bodyPr anchorCtr="0" anchor="ctr" bIns="45700" lIns="91425" spcFirstLastPara="1" rIns="91425" wrap="square" tIns="45700">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43" name="Google Shape;143;p24"/>
          <p:cNvSpPr txBox="1"/>
          <p:nvPr>
            <p:ph idx="11" type="ftr"/>
          </p:nvPr>
        </p:nvSpPr>
        <p:spPr>
          <a:xfrm>
            <a:off x="2589212" y="6135808"/>
            <a:ext cx="76200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44" name="Google Shape;144;p24"/>
          <p:cNvSpPr/>
          <p:nvPr/>
        </p:nvSpPr>
        <p:spPr>
          <a:xfrm flipH="1" rot="10800000">
            <a:off x="-4189" y="4911722"/>
            <a:ext cx="1588529" cy="507300"/>
          </a:xfrm>
          <a:custGeom>
            <a:rect b="b" l="l" r="r" t="t"/>
            <a:pathLst>
              <a:path extrusionOk="0" h="10000" w="9248">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24"/>
          <p:cNvSpPr txBox="1"/>
          <p:nvPr>
            <p:ph idx="12" type="sldNum"/>
          </p:nvPr>
        </p:nvSpPr>
        <p:spPr>
          <a:xfrm>
            <a:off x="531812" y="4983087"/>
            <a:ext cx="7797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46" name="Shape 146"/>
        <p:cNvGrpSpPr/>
        <p:nvPr/>
      </p:nvGrpSpPr>
      <p:grpSpPr>
        <a:xfrm>
          <a:off x="0" y="0"/>
          <a:ext cx="0" cy="0"/>
          <a:chOff x="0" y="0"/>
          <a:chExt cx="0" cy="0"/>
        </a:xfrm>
      </p:grpSpPr>
      <p:sp>
        <p:nvSpPr>
          <p:cNvPr id="147" name="Google Shape;147;p25"/>
          <p:cNvSpPr txBox="1"/>
          <p:nvPr>
            <p:ph type="title"/>
          </p:nvPr>
        </p:nvSpPr>
        <p:spPr>
          <a:xfrm>
            <a:off x="2592924" y="624110"/>
            <a:ext cx="8911800" cy="1281000"/>
          </a:xfrm>
          <a:prstGeom prst="rect">
            <a:avLst/>
          </a:prstGeom>
          <a:noFill/>
          <a:ln>
            <a:noFill/>
          </a:ln>
        </p:spPr>
        <p:txBody>
          <a:bodyPr anchorCtr="0" anchor="t" bIns="45700" lIns="91425" spcFirstLastPara="1" rIns="91425" wrap="square" tIns="45700">
            <a:normAutofit/>
          </a:bodyPr>
          <a:lstStyle>
            <a:lvl1pPr lvl="0" rtl="0" algn="l">
              <a:spcBef>
                <a:spcPts val="0"/>
              </a:spcBef>
              <a:spcAft>
                <a:spcPts val="0"/>
              </a:spcAft>
              <a:buClr>
                <a:srgbClr val="262626"/>
              </a:buClr>
              <a:buSzPts val="18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48" name="Google Shape;148;p25"/>
          <p:cNvSpPr txBox="1"/>
          <p:nvPr>
            <p:ph idx="1" type="body"/>
          </p:nvPr>
        </p:nvSpPr>
        <p:spPr>
          <a:xfrm rot="5400000">
            <a:off x="5103812" y="-381000"/>
            <a:ext cx="3886200" cy="8915400"/>
          </a:xfrm>
          <a:prstGeom prst="rect">
            <a:avLst/>
          </a:prstGeom>
          <a:noFill/>
          <a:ln>
            <a:noFill/>
          </a:ln>
        </p:spPr>
        <p:txBody>
          <a:bodyPr anchorCtr="0" anchor="t" bIns="45700" lIns="91425" spcFirstLastPara="1" rIns="91425" wrap="square" tIns="45700">
            <a:normAutofit/>
          </a:bodyPr>
          <a:lstStyle>
            <a:lvl1pPr indent="-342900" lvl="0" marL="457200" rtl="0" algn="l">
              <a:spcBef>
                <a:spcPts val="1000"/>
              </a:spcBef>
              <a:spcAft>
                <a:spcPts val="0"/>
              </a:spcAft>
              <a:buSzPts val="1800"/>
              <a:buChar char="🠶"/>
              <a:defRPr/>
            </a:lvl1pPr>
            <a:lvl2pPr indent="-342900" lvl="1" marL="914400" rtl="0" algn="l">
              <a:spcBef>
                <a:spcPts val="1000"/>
              </a:spcBef>
              <a:spcAft>
                <a:spcPts val="0"/>
              </a:spcAft>
              <a:buSzPts val="1800"/>
              <a:buChar char="🠶"/>
              <a:defRPr/>
            </a:lvl2pPr>
            <a:lvl3pPr indent="-342900" lvl="2" marL="1371600" rtl="0" algn="l">
              <a:spcBef>
                <a:spcPts val="1000"/>
              </a:spcBef>
              <a:spcAft>
                <a:spcPts val="0"/>
              </a:spcAft>
              <a:buSzPts val="1800"/>
              <a:buChar char="🠶"/>
              <a:defRPr/>
            </a:lvl3pPr>
            <a:lvl4pPr indent="-342900" lvl="3" marL="1828800" rtl="0" algn="l">
              <a:spcBef>
                <a:spcPts val="1000"/>
              </a:spcBef>
              <a:spcAft>
                <a:spcPts val="0"/>
              </a:spcAft>
              <a:buSzPts val="1800"/>
              <a:buChar char="🠶"/>
              <a:defRPr/>
            </a:lvl4pPr>
            <a:lvl5pPr indent="-342900" lvl="4" marL="2286000" rtl="0" algn="l">
              <a:spcBef>
                <a:spcPts val="1000"/>
              </a:spcBef>
              <a:spcAft>
                <a:spcPts val="0"/>
              </a:spcAft>
              <a:buSzPts val="1800"/>
              <a:buChar char="🠶"/>
              <a:defRPr/>
            </a:lvl5pPr>
            <a:lvl6pPr indent="-342900" lvl="5" marL="2743200" rtl="0" algn="l">
              <a:spcBef>
                <a:spcPts val="1000"/>
              </a:spcBef>
              <a:spcAft>
                <a:spcPts val="0"/>
              </a:spcAft>
              <a:buSzPts val="1800"/>
              <a:buChar char="🠶"/>
              <a:defRPr/>
            </a:lvl6pPr>
            <a:lvl7pPr indent="-342900" lvl="6" marL="3200400" rtl="0" algn="l">
              <a:spcBef>
                <a:spcPts val="1000"/>
              </a:spcBef>
              <a:spcAft>
                <a:spcPts val="0"/>
              </a:spcAft>
              <a:buSzPts val="1800"/>
              <a:buChar char="🠶"/>
              <a:defRPr/>
            </a:lvl7pPr>
            <a:lvl8pPr indent="-342900" lvl="7" marL="3657600" rtl="0" algn="l">
              <a:spcBef>
                <a:spcPts val="1000"/>
              </a:spcBef>
              <a:spcAft>
                <a:spcPts val="0"/>
              </a:spcAft>
              <a:buSzPts val="1800"/>
              <a:buChar char="🠶"/>
              <a:defRPr/>
            </a:lvl8pPr>
            <a:lvl9pPr indent="-342900" lvl="8" marL="4114800" rtl="0" algn="l">
              <a:spcBef>
                <a:spcPts val="1000"/>
              </a:spcBef>
              <a:spcAft>
                <a:spcPts val="0"/>
              </a:spcAft>
              <a:buSzPts val="1800"/>
              <a:buChar char="🠶"/>
              <a:defRPr/>
            </a:lvl9pPr>
          </a:lstStyle>
          <a:p/>
        </p:txBody>
      </p:sp>
      <p:sp>
        <p:nvSpPr>
          <p:cNvPr id="149" name="Google Shape;149;p25"/>
          <p:cNvSpPr txBox="1"/>
          <p:nvPr>
            <p:ph idx="10" type="dt"/>
          </p:nvPr>
        </p:nvSpPr>
        <p:spPr>
          <a:xfrm>
            <a:off x="10361612" y="6130437"/>
            <a:ext cx="1146300" cy="370500"/>
          </a:xfrm>
          <a:prstGeom prst="rect">
            <a:avLst/>
          </a:prstGeom>
          <a:noFill/>
          <a:ln>
            <a:noFill/>
          </a:ln>
        </p:spPr>
        <p:txBody>
          <a:bodyPr anchorCtr="0" anchor="ctr" bIns="45700" lIns="91425" spcFirstLastPara="1" rIns="91425" wrap="square" tIns="45700">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50" name="Google Shape;150;p25"/>
          <p:cNvSpPr txBox="1"/>
          <p:nvPr>
            <p:ph idx="11" type="ftr"/>
          </p:nvPr>
        </p:nvSpPr>
        <p:spPr>
          <a:xfrm>
            <a:off x="2589212" y="6135808"/>
            <a:ext cx="76200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51" name="Google Shape;151;p25"/>
          <p:cNvSpPr/>
          <p:nvPr/>
        </p:nvSpPr>
        <p:spPr>
          <a:xfrm flipH="1" rot="10800000">
            <a:off x="-4189" y="714372"/>
            <a:ext cx="1588529" cy="507300"/>
          </a:xfrm>
          <a:custGeom>
            <a:rect b="b" l="l" r="r" t="t"/>
            <a:pathLst>
              <a:path extrusionOk="0" h="10000" w="9248">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25"/>
          <p:cNvSpPr txBox="1"/>
          <p:nvPr>
            <p:ph idx="12" type="sldNum"/>
          </p:nvPr>
        </p:nvSpPr>
        <p:spPr>
          <a:xfrm>
            <a:off x="531812" y="787782"/>
            <a:ext cx="7797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53" name="Shape 153"/>
        <p:cNvGrpSpPr/>
        <p:nvPr/>
      </p:nvGrpSpPr>
      <p:grpSpPr>
        <a:xfrm>
          <a:off x="0" y="0"/>
          <a:ext cx="0" cy="0"/>
          <a:chOff x="0" y="0"/>
          <a:chExt cx="0" cy="0"/>
        </a:xfrm>
      </p:grpSpPr>
      <p:sp>
        <p:nvSpPr>
          <p:cNvPr id="154" name="Google Shape;154;p26"/>
          <p:cNvSpPr txBox="1"/>
          <p:nvPr>
            <p:ph type="title"/>
          </p:nvPr>
        </p:nvSpPr>
        <p:spPr>
          <a:xfrm rot="5400000">
            <a:off x="7756613" y="2165505"/>
            <a:ext cx="5283900" cy="2207700"/>
          </a:xfrm>
          <a:prstGeom prst="rect">
            <a:avLst/>
          </a:prstGeom>
          <a:noFill/>
          <a:ln>
            <a:noFill/>
          </a:ln>
        </p:spPr>
        <p:txBody>
          <a:bodyPr anchorCtr="0" anchor="ctr" bIns="45700" lIns="91425" spcFirstLastPara="1" rIns="91425" wrap="square" tIns="45700">
            <a:normAutofit/>
          </a:bodyPr>
          <a:lstStyle>
            <a:lvl1pPr lvl="0" rtl="0" algn="l">
              <a:spcBef>
                <a:spcPts val="0"/>
              </a:spcBef>
              <a:spcAft>
                <a:spcPts val="0"/>
              </a:spcAft>
              <a:buClr>
                <a:srgbClr val="262626"/>
              </a:buClr>
              <a:buSzPts val="18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55" name="Google Shape;155;p26"/>
          <p:cNvSpPr txBox="1"/>
          <p:nvPr>
            <p:ph idx="1" type="body"/>
          </p:nvPr>
        </p:nvSpPr>
        <p:spPr>
          <a:xfrm rot="5400000">
            <a:off x="3185762" y="30855"/>
            <a:ext cx="5283900" cy="6477000"/>
          </a:xfrm>
          <a:prstGeom prst="rect">
            <a:avLst/>
          </a:prstGeom>
          <a:noFill/>
          <a:ln>
            <a:noFill/>
          </a:ln>
        </p:spPr>
        <p:txBody>
          <a:bodyPr anchorCtr="0" anchor="t" bIns="45700" lIns="91425" spcFirstLastPara="1" rIns="91425" wrap="square" tIns="45700">
            <a:normAutofit/>
          </a:bodyPr>
          <a:lstStyle>
            <a:lvl1pPr indent="-342900" lvl="0" marL="457200" rtl="0" algn="l">
              <a:spcBef>
                <a:spcPts val="1000"/>
              </a:spcBef>
              <a:spcAft>
                <a:spcPts val="0"/>
              </a:spcAft>
              <a:buSzPts val="1800"/>
              <a:buChar char="🠶"/>
              <a:defRPr/>
            </a:lvl1pPr>
            <a:lvl2pPr indent="-342900" lvl="1" marL="914400" rtl="0" algn="l">
              <a:spcBef>
                <a:spcPts val="1000"/>
              </a:spcBef>
              <a:spcAft>
                <a:spcPts val="0"/>
              </a:spcAft>
              <a:buSzPts val="1800"/>
              <a:buChar char="🠶"/>
              <a:defRPr/>
            </a:lvl2pPr>
            <a:lvl3pPr indent="-342900" lvl="2" marL="1371600" rtl="0" algn="l">
              <a:spcBef>
                <a:spcPts val="1000"/>
              </a:spcBef>
              <a:spcAft>
                <a:spcPts val="0"/>
              </a:spcAft>
              <a:buSzPts val="1800"/>
              <a:buChar char="🠶"/>
              <a:defRPr/>
            </a:lvl3pPr>
            <a:lvl4pPr indent="-342900" lvl="3" marL="1828800" rtl="0" algn="l">
              <a:spcBef>
                <a:spcPts val="1000"/>
              </a:spcBef>
              <a:spcAft>
                <a:spcPts val="0"/>
              </a:spcAft>
              <a:buSzPts val="1800"/>
              <a:buChar char="🠶"/>
              <a:defRPr/>
            </a:lvl4pPr>
            <a:lvl5pPr indent="-342900" lvl="4" marL="2286000" rtl="0" algn="l">
              <a:spcBef>
                <a:spcPts val="1000"/>
              </a:spcBef>
              <a:spcAft>
                <a:spcPts val="0"/>
              </a:spcAft>
              <a:buSzPts val="1800"/>
              <a:buChar char="🠶"/>
              <a:defRPr/>
            </a:lvl5pPr>
            <a:lvl6pPr indent="-342900" lvl="5" marL="2743200" rtl="0" algn="l">
              <a:spcBef>
                <a:spcPts val="1000"/>
              </a:spcBef>
              <a:spcAft>
                <a:spcPts val="0"/>
              </a:spcAft>
              <a:buSzPts val="1800"/>
              <a:buChar char="🠶"/>
              <a:defRPr/>
            </a:lvl6pPr>
            <a:lvl7pPr indent="-342900" lvl="6" marL="3200400" rtl="0" algn="l">
              <a:spcBef>
                <a:spcPts val="1000"/>
              </a:spcBef>
              <a:spcAft>
                <a:spcPts val="0"/>
              </a:spcAft>
              <a:buSzPts val="1800"/>
              <a:buChar char="🠶"/>
              <a:defRPr/>
            </a:lvl7pPr>
            <a:lvl8pPr indent="-342900" lvl="7" marL="3657600" rtl="0" algn="l">
              <a:spcBef>
                <a:spcPts val="1000"/>
              </a:spcBef>
              <a:spcAft>
                <a:spcPts val="0"/>
              </a:spcAft>
              <a:buSzPts val="1800"/>
              <a:buChar char="🠶"/>
              <a:defRPr/>
            </a:lvl8pPr>
            <a:lvl9pPr indent="-342900" lvl="8" marL="4114800" rtl="0" algn="l">
              <a:spcBef>
                <a:spcPts val="1000"/>
              </a:spcBef>
              <a:spcAft>
                <a:spcPts val="0"/>
              </a:spcAft>
              <a:buSzPts val="1800"/>
              <a:buChar char="🠶"/>
              <a:defRPr/>
            </a:lvl9pPr>
          </a:lstStyle>
          <a:p/>
        </p:txBody>
      </p:sp>
      <p:sp>
        <p:nvSpPr>
          <p:cNvPr id="156" name="Google Shape;156;p26"/>
          <p:cNvSpPr txBox="1"/>
          <p:nvPr>
            <p:ph idx="10" type="dt"/>
          </p:nvPr>
        </p:nvSpPr>
        <p:spPr>
          <a:xfrm>
            <a:off x="10361612" y="6130437"/>
            <a:ext cx="1146300" cy="370500"/>
          </a:xfrm>
          <a:prstGeom prst="rect">
            <a:avLst/>
          </a:prstGeom>
          <a:noFill/>
          <a:ln>
            <a:noFill/>
          </a:ln>
        </p:spPr>
        <p:txBody>
          <a:bodyPr anchorCtr="0" anchor="ctr" bIns="45700" lIns="91425" spcFirstLastPara="1" rIns="91425" wrap="square" tIns="45700">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57" name="Google Shape;157;p26"/>
          <p:cNvSpPr txBox="1"/>
          <p:nvPr>
            <p:ph idx="11" type="ftr"/>
          </p:nvPr>
        </p:nvSpPr>
        <p:spPr>
          <a:xfrm>
            <a:off x="2589212" y="6135808"/>
            <a:ext cx="76200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58" name="Google Shape;158;p26"/>
          <p:cNvSpPr/>
          <p:nvPr/>
        </p:nvSpPr>
        <p:spPr>
          <a:xfrm flipH="1" rot="10800000">
            <a:off x="-4189" y="714372"/>
            <a:ext cx="1588529" cy="507300"/>
          </a:xfrm>
          <a:custGeom>
            <a:rect b="b" l="l" r="r" t="t"/>
            <a:pathLst>
              <a:path extrusionOk="0" h="10000" w="9248">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26"/>
          <p:cNvSpPr txBox="1"/>
          <p:nvPr>
            <p:ph idx="12" type="sldNum"/>
          </p:nvPr>
        </p:nvSpPr>
        <p:spPr>
          <a:xfrm>
            <a:off x="531812" y="787782"/>
            <a:ext cx="7797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5" name="Shape 45"/>
        <p:cNvGrpSpPr/>
        <p:nvPr/>
      </p:nvGrpSpPr>
      <p:grpSpPr>
        <a:xfrm>
          <a:off x="0" y="0"/>
          <a:ext cx="0" cy="0"/>
          <a:chOff x="0" y="0"/>
          <a:chExt cx="0" cy="0"/>
        </a:xfrm>
      </p:grpSpPr>
      <p:sp>
        <p:nvSpPr>
          <p:cNvPr id="46" name="Google Shape;46;p12"/>
          <p:cNvSpPr txBox="1"/>
          <p:nvPr>
            <p:ph type="title"/>
          </p:nvPr>
        </p:nvSpPr>
        <p:spPr>
          <a:xfrm>
            <a:off x="2592925" y="624110"/>
            <a:ext cx="8911800" cy="1281000"/>
          </a:xfrm>
          <a:prstGeom prst="rect">
            <a:avLst/>
          </a:prstGeom>
          <a:noFill/>
          <a:ln>
            <a:noFill/>
          </a:ln>
        </p:spPr>
        <p:txBody>
          <a:bodyPr anchorCtr="0" anchor="t" bIns="45700" lIns="91425" spcFirstLastPara="1" rIns="91425" wrap="square" tIns="45700">
            <a:normAutofit/>
          </a:bodyPr>
          <a:lstStyle>
            <a:lvl1pPr lvl="0" rtl="0" algn="l">
              <a:spcBef>
                <a:spcPts val="0"/>
              </a:spcBef>
              <a:spcAft>
                <a:spcPts val="0"/>
              </a:spcAft>
              <a:buClr>
                <a:srgbClr val="262626"/>
              </a:buClr>
              <a:buSzPts val="18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47" name="Google Shape;47;p12"/>
          <p:cNvSpPr txBox="1"/>
          <p:nvPr>
            <p:ph idx="1" type="body"/>
          </p:nvPr>
        </p:nvSpPr>
        <p:spPr>
          <a:xfrm>
            <a:off x="2589212" y="2133600"/>
            <a:ext cx="8915400" cy="3777600"/>
          </a:xfrm>
          <a:prstGeom prst="rect">
            <a:avLst/>
          </a:prstGeom>
          <a:noFill/>
          <a:ln>
            <a:noFill/>
          </a:ln>
        </p:spPr>
        <p:txBody>
          <a:bodyPr anchorCtr="0" anchor="t" bIns="45700" lIns="91425" spcFirstLastPara="1" rIns="91425" wrap="square" tIns="45700">
            <a:normAutofit/>
          </a:bodyPr>
          <a:lstStyle>
            <a:lvl1pPr indent="-342900" lvl="0" marL="457200" rtl="0" algn="l">
              <a:spcBef>
                <a:spcPts val="1000"/>
              </a:spcBef>
              <a:spcAft>
                <a:spcPts val="0"/>
              </a:spcAft>
              <a:buSzPts val="1800"/>
              <a:buChar char="🠶"/>
              <a:defRPr/>
            </a:lvl1pPr>
            <a:lvl2pPr indent="-342900" lvl="1" marL="914400" rtl="0" algn="l">
              <a:spcBef>
                <a:spcPts val="1000"/>
              </a:spcBef>
              <a:spcAft>
                <a:spcPts val="0"/>
              </a:spcAft>
              <a:buSzPts val="1800"/>
              <a:buChar char="🠶"/>
              <a:defRPr/>
            </a:lvl2pPr>
            <a:lvl3pPr indent="-342900" lvl="2" marL="1371600" rtl="0" algn="l">
              <a:spcBef>
                <a:spcPts val="1000"/>
              </a:spcBef>
              <a:spcAft>
                <a:spcPts val="0"/>
              </a:spcAft>
              <a:buSzPts val="1800"/>
              <a:buChar char="🠶"/>
              <a:defRPr/>
            </a:lvl3pPr>
            <a:lvl4pPr indent="-342900" lvl="3" marL="1828800" rtl="0" algn="l">
              <a:spcBef>
                <a:spcPts val="1000"/>
              </a:spcBef>
              <a:spcAft>
                <a:spcPts val="0"/>
              </a:spcAft>
              <a:buSzPts val="1800"/>
              <a:buChar char="🠶"/>
              <a:defRPr/>
            </a:lvl4pPr>
            <a:lvl5pPr indent="-342900" lvl="4" marL="2286000" rtl="0" algn="l">
              <a:spcBef>
                <a:spcPts val="1000"/>
              </a:spcBef>
              <a:spcAft>
                <a:spcPts val="0"/>
              </a:spcAft>
              <a:buSzPts val="1800"/>
              <a:buChar char="🠶"/>
              <a:defRPr/>
            </a:lvl5pPr>
            <a:lvl6pPr indent="-342900" lvl="5" marL="2743200" rtl="0" algn="l">
              <a:spcBef>
                <a:spcPts val="1000"/>
              </a:spcBef>
              <a:spcAft>
                <a:spcPts val="0"/>
              </a:spcAft>
              <a:buSzPts val="1800"/>
              <a:buChar char="🠶"/>
              <a:defRPr/>
            </a:lvl6pPr>
            <a:lvl7pPr indent="-342900" lvl="6" marL="3200400" rtl="0" algn="l">
              <a:spcBef>
                <a:spcPts val="1000"/>
              </a:spcBef>
              <a:spcAft>
                <a:spcPts val="0"/>
              </a:spcAft>
              <a:buSzPts val="1800"/>
              <a:buChar char="🠶"/>
              <a:defRPr/>
            </a:lvl7pPr>
            <a:lvl8pPr indent="-342900" lvl="7" marL="3657600" rtl="0" algn="l">
              <a:spcBef>
                <a:spcPts val="1000"/>
              </a:spcBef>
              <a:spcAft>
                <a:spcPts val="0"/>
              </a:spcAft>
              <a:buSzPts val="1800"/>
              <a:buChar char="🠶"/>
              <a:defRPr/>
            </a:lvl8pPr>
            <a:lvl9pPr indent="-342900" lvl="8" marL="4114800" rtl="0" algn="l">
              <a:spcBef>
                <a:spcPts val="1000"/>
              </a:spcBef>
              <a:spcAft>
                <a:spcPts val="0"/>
              </a:spcAft>
              <a:buSzPts val="1800"/>
              <a:buChar char="🠶"/>
              <a:defRPr/>
            </a:lvl9pPr>
          </a:lstStyle>
          <a:p/>
        </p:txBody>
      </p:sp>
      <p:sp>
        <p:nvSpPr>
          <p:cNvPr id="48" name="Google Shape;48;p12"/>
          <p:cNvSpPr txBox="1"/>
          <p:nvPr>
            <p:ph idx="10" type="dt"/>
          </p:nvPr>
        </p:nvSpPr>
        <p:spPr>
          <a:xfrm>
            <a:off x="10361612" y="6130437"/>
            <a:ext cx="1146300" cy="370500"/>
          </a:xfrm>
          <a:prstGeom prst="rect">
            <a:avLst/>
          </a:prstGeom>
          <a:noFill/>
          <a:ln>
            <a:noFill/>
          </a:ln>
        </p:spPr>
        <p:txBody>
          <a:bodyPr anchorCtr="0" anchor="ctr" bIns="45700" lIns="91425" spcFirstLastPara="1" rIns="91425" wrap="square" tIns="45700">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49" name="Google Shape;49;p12"/>
          <p:cNvSpPr txBox="1"/>
          <p:nvPr>
            <p:ph idx="11" type="ftr"/>
          </p:nvPr>
        </p:nvSpPr>
        <p:spPr>
          <a:xfrm>
            <a:off x="2589212" y="6135808"/>
            <a:ext cx="76200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50" name="Google Shape;50;p12"/>
          <p:cNvSpPr/>
          <p:nvPr/>
        </p:nvSpPr>
        <p:spPr>
          <a:xfrm flipH="1" rot="10800000">
            <a:off x="-4189" y="714372"/>
            <a:ext cx="1588529" cy="507300"/>
          </a:xfrm>
          <a:custGeom>
            <a:rect b="b" l="l" r="r" t="t"/>
            <a:pathLst>
              <a:path extrusionOk="0" h="10000" w="9248">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12"/>
          <p:cNvSpPr txBox="1"/>
          <p:nvPr>
            <p:ph idx="12" type="sldNum"/>
          </p:nvPr>
        </p:nvSpPr>
        <p:spPr>
          <a:xfrm>
            <a:off x="531812" y="787782"/>
            <a:ext cx="7797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2" name="Shape 52"/>
        <p:cNvGrpSpPr/>
        <p:nvPr/>
      </p:nvGrpSpPr>
      <p:grpSpPr>
        <a:xfrm>
          <a:off x="0" y="0"/>
          <a:ext cx="0" cy="0"/>
          <a:chOff x="0" y="0"/>
          <a:chExt cx="0" cy="0"/>
        </a:xfrm>
      </p:grpSpPr>
      <p:sp>
        <p:nvSpPr>
          <p:cNvPr id="53" name="Google Shape;53;p13"/>
          <p:cNvSpPr txBox="1"/>
          <p:nvPr>
            <p:ph type="title"/>
          </p:nvPr>
        </p:nvSpPr>
        <p:spPr>
          <a:xfrm>
            <a:off x="2589212" y="2058750"/>
            <a:ext cx="8915400" cy="1468800"/>
          </a:xfrm>
          <a:prstGeom prst="rect">
            <a:avLst/>
          </a:prstGeom>
          <a:noFill/>
          <a:ln>
            <a:noFill/>
          </a:ln>
        </p:spPr>
        <p:txBody>
          <a:bodyPr anchorCtr="0" anchor="b" bIns="45700" lIns="91425" spcFirstLastPara="1" rIns="91425" wrap="square" tIns="45700">
            <a:normAutofit/>
          </a:bodyPr>
          <a:lstStyle>
            <a:lvl1pPr lvl="0" rtl="0" algn="l">
              <a:spcBef>
                <a:spcPts val="0"/>
              </a:spcBef>
              <a:spcAft>
                <a:spcPts val="0"/>
              </a:spcAft>
              <a:buClr>
                <a:srgbClr val="262626"/>
              </a:buClr>
              <a:buSzPts val="4000"/>
              <a:buFont typeface="Century Gothic"/>
              <a:buNone/>
              <a:defRPr b="0" sz="4000" cap="none"/>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54" name="Google Shape;54;p13"/>
          <p:cNvSpPr txBox="1"/>
          <p:nvPr>
            <p:ph idx="1" type="body"/>
          </p:nvPr>
        </p:nvSpPr>
        <p:spPr>
          <a:xfrm>
            <a:off x="2589212" y="3530129"/>
            <a:ext cx="8915400" cy="860400"/>
          </a:xfrm>
          <a:prstGeom prst="rect">
            <a:avLst/>
          </a:prstGeom>
          <a:noFill/>
          <a:ln>
            <a:noFill/>
          </a:ln>
        </p:spPr>
        <p:txBody>
          <a:bodyPr anchorCtr="0" anchor="t" bIns="45700" lIns="91425" spcFirstLastPara="1" rIns="91425" wrap="square" tIns="45700">
            <a:normAutofit/>
          </a:bodyPr>
          <a:lstStyle>
            <a:lvl1pPr indent="-228600" lvl="0" marL="457200" rtl="0" algn="l">
              <a:spcBef>
                <a:spcPts val="1000"/>
              </a:spcBef>
              <a:spcAft>
                <a:spcPts val="0"/>
              </a:spcAft>
              <a:buSzPts val="2000"/>
              <a:buNone/>
              <a:defRPr sz="2000">
                <a:solidFill>
                  <a:srgbClr val="595959"/>
                </a:solidFill>
              </a:defRPr>
            </a:lvl1pPr>
            <a:lvl2pPr indent="-228600" lvl="1" marL="914400" rtl="0" algn="l">
              <a:spcBef>
                <a:spcPts val="1000"/>
              </a:spcBef>
              <a:spcAft>
                <a:spcPts val="0"/>
              </a:spcAft>
              <a:buSzPts val="1800"/>
              <a:buNone/>
              <a:defRPr sz="1800">
                <a:solidFill>
                  <a:srgbClr val="888888"/>
                </a:solidFill>
              </a:defRPr>
            </a:lvl2pPr>
            <a:lvl3pPr indent="-228600" lvl="2" marL="1371600" rtl="0" algn="l">
              <a:spcBef>
                <a:spcPts val="1000"/>
              </a:spcBef>
              <a:spcAft>
                <a:spcPts val="0"/>
              </a:spcAft>
              <a:buSzPts val="1600"/>
              <a:buNone/>
              <a:defRPr sz="1600">
                <a:solidFill>
                  <a:srgbClr val="888888"/>
                </a:solidFill>
              </a:defRPr>
            </a:lvl3pPr>
            <a:lvl4pPr indent="-228600" lvl="3" marL="1828800" rtl="0" algn="l">
              <a:spcBef>
                <a:spcPts val="1000"/>
              </a:spcBef>
              <a:spcAft>
                <a:spcPts val="0"/>
              </a:spcAft>
              <a:buSzPts val="1400"/>
              <a:buNone/>
              <a:defRPr sz="1400">
                <a:solidFill>
                  <a:srgbClr val="888888"/>
                </a:solidFill>
              </a:defRPr>
            </a:lvl4pPr>
            <a:lvl5pPr indent="-228600" lvl="4" marL="2286000" rtl="0" algn="l">
              <a:spcBef>
                <a:spcPts val="1000"/>
              </a:spcBef>
              <a:spcAft>
                <a:spcPts val="0"/>
              </a:spcAft>
              <a:buSzPts val="1400"/>
              <a:buNone/>
              <a:defRPr sz="1400">
                <a:solidFill>
                  <a:srgbClr val="888888"/>
                </a:solidFill>
              </a:defRPr>
            </a:lvl5pPr>
            <a:lvl6pPr indent="-228600" lvl="5" marL="2743200" rtl="0" algn="l">
              <a:spcBef>
                <a:spcPts val="1000"/>
              </a:spcBef>
              <a:spcAft>
                <a:spcPts val="0"/>
              </a:spcAft>
              <a:buSzPts val="1400"/>
              <a:buNone/>
              <a:defRPr sz="1400">
                <a:solidFill>
                  <a:srgbClr val="888888"/>
                </a:solidFill>
              </a:defRPr>
            </a:lvl6pPr>
            <a:lvl7pPr indent="-228600" lvl="6" marL="3200400" rtl="0" algn="l">
              <a:spcBef>
                <a:spcPts val="1000"/>
              </a:spcBef>
              <a:spcAft>
                <a:spcPts val="0"/>
              </a:spcAft>
              <a:buSzPts val="1400"/>
              <a:buNone/>
              <a:defRPr sz="1400">
                <a:solidFill>
                  <a:srgbClr val="888888"/>
                </a:solidFill>
              </a:defRPr>
            </a:lvl7pPr>
            <a:lvl8pPr indent="-228600" lvl="7" marL="3657600" rtl="0" algn="l">
              <a:spcBef>
                <a:spcPts val="1000"/>
              </a:spcBef>
              <a:spcAft>
                <a:spcPts val="0"/>
              </a:spcAft>
              <a:buSzPts val="1400"/>
              <a:buNone/>
              <a:defRPr sz="1400">
                <a:solidFill>
                  <a:srgbClr val="888888"/>
                </a:solidFill>
              </a:defRPr>
            </a:lvl8pPr>
            <a:lvl9pPr indent="-228600" lvl="8" marL="4114800" rtl="0" algn="l">
              <a:spcBef>
                <a:spcPts val="1000"/>
              </a:spcBef>
              <a:spcAft>
                <a:spcPts val="0"/>
              </a:spcAft>
              <a:buSzPts val="1400"/>
              <a:buNone/>
              <a:defRPr sz="1400">
                <a:solidFill>
                  <a:srgbClr val="888888"/>
                </a:solidFill>
              </a:defRPr>
            </a:lvl9pPr>
          </a:lstStyle>
          <a:p/>
        </p:txBody>
      </p:sp>
      <p:sp>
        <p:nvSpPr>
          <p:cNvPr id="55" name="Google Shape;55;p13"/>
          <p:cNvSpPr txBox="1"/>
          <p:nvPr>
            <p:ph idx="10" type="dt"/>
          </p:nvPr>
        </p:nvSpPr>
        <p:spPr>
          <a:xfrm>
            <a:off x="10361612" y="6130437"/>
            <a:ext cx="1146300" cy="370500"/>
          </a:xfrm>
          <a:prstGeom prst="rect">
            <a:avLst/>
          </a:prstGeom>
          <a:noFill/>
          <a:ln>
            <a:noFill/>
          </a:ln>
        </p:spPr>
        <p:txBody>
          <a:bodyPr anchorCtr="0" anchor="ctr" bIns="45700" lIns="91425" spcFirstLastPara="1" rIns="91425" wrap="square" tIns="45700">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56" name="Google Shape;56;p13"/>
          <p:cNvSpPr txBox="1"/>
          <p:nvPr>
            <p:ph idx="11" type="ftr"/>
          </p:nvPr>
        </p:nvSpPr>
        <p:spPr>
          <a:xfrm>
            <a:off x="2589212" y="6135808"/>
            <a:ext cx="76200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57" name="Google Shape;57;p13"/>
          <p:cNvSpPr/>
          <p:nvPr/>
        </p:nvSpPr>
        <p:spPr>
          <a:xfrm flipH="1" rot="10800000">
            <a:off x="-4189" y="3178172"/>
            <a:ext cx="1588529" cy="507300"/>
          </a:xfrm>
          <a:custGeom>
            <a:rect b="b" l="l" r="r" t="t"/>
            <a:pathLst>
              <a:path extrusionOk="0" h="10000" w="9248">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13"/>
          <p:cNvSpPr txBox="1"/>
          <p:nvPr>
            <p:ph idx="12" type="sldNum"/>
          </p:nvPr>
        </p:nvSpPr>
        <p:spPr>
          <a:xfrm>
            <a:off x="531812" y="3244139"/>
            <a:ext cx="7797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9" name="Shape 59"/>
        <p:cNvGrpSpPr/>
        <p:nvPr/>
      </p:nvGrpSpPr>
      <p:grpSpPr>
        <a:xfrm>
          <a:off x="0" y="0"/>
          <a:ext cx="0" cy="0"/>
          <a:chOff x="0" y="0"/>
          <a:chExt cx="0" cy="0"/>
        </a:xfrm>
      </p:grpSpPr>
      <p:sp>
        <p:nvSpPr>
          <p:cNvPr id="60" name="Google Shape;60;p14"/>
          <p:cNvSpPr txBox="1"/>
          <p:nvPr>
            <p:ph type="title"/>
          </p:nvPr>
        </p:nvSpPr>
        <p:spPr>
          <a:xfrm>
            <a:off x="2592924" y="624110"/>
            <a:ext cx="8911800" cy="1281000"/>
          </a:xfrm>
          <a:prstGeom prst="rect">
            <a:avLst/>
          </a:prstGeom>
          <a:noFill/>
          <a:ln>
            <a:noFill/>
          </a:ln>
        </p:spPr>
        <p:txBody>
          <a:bodyPr anchorCtr="0" anchor="t" bIns="45700" lIns="91425" spcFirstLastPara="1" rIns="91425" wrap="square" tIns="45700">
            <a:normAutofit/>
          </a:bodyPr>
          <a:lstStyle>
            <a:lvl1pPr lvl="0" rtl="0" algn="l">
              <a:spcBef>
                <a:spcPts val="0"/>
              </a:spcBef>
              <a:spcAft>
                <a:spcPts val="0"/>
              </a:spcAft>
              <a:buClr>
                <a:srgbClr val="262626"/>
              </a:buClr>
              <a:buSzPts val="18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61" name="Google Shape;61;p14"/>
          <p:cNvSpPr txBox="1"/>
          <p:nvPr>
            <p:ph idx="1" type="body"/>
          </p:nvPr>
        </p:nvSpPr>
        <p:spPr>
          <a:xfrm>
            <a:off x="2589212" y="2133600"/>
            <a:ext cx="4314000" cy="3777600"/>
          </a:xfrm>
          <a:prstGeom prst="rect">
            <a:avLst/>
          </a:prstGeom>
          <a:noFill/>
          <a:ln>
            <a:noFill/>
          </a:ln>
        </p:spPr>
        <p:txBody>
          <a:bodyPr anchorCtr="0" anchor="t" bIns="45700" lIns="91425" spcFirstLastPara="1" rIns="91425" wrap="square" tIns="45700">
            <a:normAutofit/>
          </a:bodyPr>
          <a:lstStyle>
            <a:lvl1pPr indent="-342900" lvl="0" marL="457200" rtl="0" algn="l">
              <a:spcBef>
                <a:spcPts val="1000"/>
              </a:spcBef>
              <a:spcAft>
                <a:spcPts val="0"/>
              </a:spcAft>
              <a:buSzPts val="1800"/>
              <a:buChar char="🠶"/>
              <a:defRPr/>
            </a:lvl1pPr>
            <a:lvl2pPr indent="-342900" lvl="1" marL="914400" rtl="0" algn="l">
              <a:spcBef>
                <a:spcPts val="1000"/>
              </a:spcBef>
              <a:spcAft>
                <a:spcPts val="0"/>
              </a:spcAft>
              <a:buSzPts val="1800"/>
              <a:buChar char="🠶"/>
              <a:defRPr/>
            </a:lvl2pPr>
            <a:lvl3pPr indent="-342900" lvl="2" marL="1371600" rtl="0" algn="l">
              <a:spcBef>
                <a:spcPts val="1000"/>
              </a:spcBef>
              <a:spcAft>
                <a:spcPts val="0"/>
              </a:spcAft>
              <a:buSzPts val="1800"/>
              <a:buChar char="🠶"/>
              <a:defRPr/>
            </a:lvl3pPr>
            <a:lvl4pPr indent="-342900" lvl="3" marL="1828800" rtl="0" algn="l">
              <a:spcBef>
                <a:spcPts val="1000"/>
              </a:spcBef>
              <a:spcAft>
                <a:spcPts val="0"/>
              </a:spcAft>
              <a:buSzPts val="1800"/>
              <a:buChar char="🠶"/>
              <a:defRPr/>
            </a:lvl4pPr>
            <a:lvl5pPr indent="-342900" lvl="4" marL="2286000" rtl="0" algn="l">
              <a:spcBef>
                <a:spcPts val="1000"/>
              </a:spcBef>
              <a:spcAft>
                <a:spcPts val="0"/>
              </a:spcAft>
              <a:buSzPts val="1800"/>
              <a:buChar char="🠶"/>
              <a:defRPr/>
            </a:lvl5pPr>
            <a:lvl6pPr indent="-342900" lvl="5" marL="2743200" rtl="0" algn="l">
              <a:spcBef>
                <a:spcPts val="1000"/>
              </a:spcBef>
              <a:spcAft>
                <a:spcPts val="0"/>
              </a:spcAft>
              <a:buSzPts val="1800"/>
              <a:buChar char="🠶"/>
              <a:defRPr/>
            </a:lvl6pPr>
            <a:lvl7pPr indent="-342900" lvl="6" marL="3200400" rtl="0" algn="l">
              <a:spcBef>
                <a:spcPts val="1000"/>
              </a:spcBef>
              <a:spcAft>
                <a:spcPts val="0"/>
              </a:spcAft>
              <a:buSzPts val="1800"/>
              <a:buChar char="🠶"/>
              <a:defRPr/>
            </a:lvl7pPr>
            <a:lvl8pPr indent="-342900" lvl="7" marL="3657600" rtl="0" algn="l">
              <a:spcBef>
                <a:spcPts val="1000"/>
              </a:spcBef>
              <a:spcAft>
                <a:spcPts val="0"/>
              </a:spcAft>
              <a:buSzPts val="1800"/>
              <a:buChar char="🠶"/>
              <a:defRPr/>
            </a:lvl8pPr>
            <a:lvl9pPr indent="-342900" lvl="8" marL="4114800" rtl="0" algn="l">
              <a:spcBef>
                <a:spcPts val="1000"/>
              </a:spcBef>
              <a:spcAft>
                <a:spcPts val="0"/>
              </a:spcAft>
              <a:buSzPts val="1800"/>
              <a:buChar char="🠶"/>
              <a:defRPr/>
            </a:lvl9pPr>
          </a:lstStyle>
          <a:p/>
        </p:txBody>
      </p:sp>
      <p:sp>
        <p:nvSpPr>
          <p:cNvPr id="62" name="Google Shape;62;p14"/>
          <p:cNvSpPr txBox="1"/>
          <p:nvPr>
            <p:ph idx="2" type="body"/>
          </p:nvPr>
        </p:nvSpPr>
        <p:spPr>
          <a:xfrm>
            <a:off x="7190747" y="2126222"/>
            <a:ext cx="4314000" cy="3777600"/>
          </a:xfrm>
          <a:prstGeom prst="rect">
            <a:avLst/>
          </a:prstGeom>
          <a:noFill/>
          <a:ln>
            <a:noFill/>
          </a:ln>
        </p:spPr>
        <p:txBody>
          <a:bodyPr anchorCtr="0" anchor="t" bIns="45700" lIns="91425" spcFirstLastPara="1" rIns="91425" wrap="square" tIns="45700">
            <a:normAutofit/>
          </a:bodyPr>
          <a:lstStyle>
            <a:lvl1pPr indent="-342900" lvl="0" marL="457200" rtl="0" algn="l">
              <a:spcBef>
                <a:spcPts val="1000"/>
              </a:spcBef>
              <a:spcAft>
                <a:spcPts val="0"/>
              </a:spcAft>
              <a:buSzPts val="1800"/>
              <a:buChar char="🠶"/>
              <a:defRPr/>
            </a:lvl1pPr>
            <a:lvl2pPr indent="-342900" lvl="1" marL="914400" rtl="0" algn="l">
              <a:spcBef>
                <a:spcPts val="1000"/>
              </a:spcBef>
              <a:spcAft>
                <a:spcPts val="0"/>
              </a:spcAft>
              <a:buSzPts val="1800"/>
              <a:buChar char="🠶"/>
              <a:defRPr/>
            </a:lvl2pPr>
            <a:lvl3pPr indent="-342900" lvl="2" marL="1371600" rtl="0" algn="l">
              <a:spcBef>
                <a:spcPts val="1000"/>
              </a:spcBef>
              <a:spcAft>
                <a:spcPts val="0"/>
              </a:spcAft>
              <a:buSzPts val="1800"/>
              <a:buChar char="🠶"/>
              <a:defRPr/>
            </a:lvl3pPr>
            <a:lvl4pPr indent="-342900" lvl="3" marL="1828800" rtl="0" algn="l">
              <a:spcBef>
                <a:spcPts val="1000"/>
              </a:spcBef>
              <a:spcAft>
                <a:spcPts val="0"/>
              </a:spcAft>
              <a:buSzPts val="1800"/>
              <a:buChar char="🠶"/>
              <a:defRPr/>
            </a:lvl4pPr>
            <a:lvl5pPr indent="-342900" lvl="4" marL="2286000" rtl="0" algn="l">
              <a:spcBef>
                <a:spcPts val="1000"/>
              </a:spcBef>
              <a:spcAft>
                <a:spcPts val="0"/>
              </a:spcAft>
              <a:buSzPts val="1800"/>
              <a:buChar char="🠶"/>
              <a:defRPr/>
            </a:lvl5pPr>
            <a:lvl6pPr indent="-342900" lvl="5" marL="2743200" rtl="0" algn="l">
              <a:spcBef>
                <a:spcPts val="1000"/>
              </a:spcBef>
              <a:spcAft>
                <a:spcPts val="0"/>
              </a:spcAft>
              <a:buSzPts val="1800"/>
              <a:buChar char="🠶"/>
              <a:defRPr/>
            </a:lvl6pPr>
            <a:lvl7pPr indent="-342900" lvl="6" marL="3200400" rtl="0" algn="l">
              <a:spcBef>
                <a:spcPts val="1000"/>
              </a:spcBef>
              <a:spcAft>
                <a:spcPts val="0"/>
              </a:spcAft>
              <a:buSzPts val="1800"/>
              <a:buChar char="🠶"/>
              <a:defRPr/>
            </a:lvl7pPr>
            <a:lvl8pPr indent="-342900" lvl="7" marL="3657600" rtl="0" algn="l">
              <a:spcBef>
                <a:spcPts val="1000"/>
              </a:spcBef>
              <a:spcAft>
                <a:spcPts val="0"/>
              </a:spcAft>
              <a:buSzPts val="1800"/>
              <a:buChar char="🠶"/>
              <a:defRPr/>
            </a:lvl8pPr>
            <a:lvl9pPr indent="-342900" lvl="8" marL="4114800" rtl="0" algn="l">
              <a:spcBef>
                <a:spcPts val="1000"/>
              </a:spcBef>
              <a:spcAft>
                <a:spcPts val="0"/>
              </a:spcAft>
              <a:buSzPts val="1800"/>
              <a:buChar char="🠶"/>
              <a:defRPr/>
            </a:lvl9pPr>
          </a:lstStyle>
          <a:p/>
        </p:txBody>
      </p:sp>
      <p:sp>
        <p:nvSpPr>
          <p:cNvPr id="63" name="Google Shape;63;p14"/>
          <p:cNvSpPr txBox="1"/>
          <p:nvPr>
            <p:ph idx="10" type="dt"/>
          </p:nvPr>
        </p:nvSpPr>
        <p:spPr>
          <a:xfrm>
            <a:off x="10361612" y="6130437"/>
            <a:ext cx="1146300" cy="370500"/>
          </a:xfrm>
          <a:prstGeom prst="rect">
            <a:avLst/>
          </a:prstGeom>
          <a:noFill/>
          <a:ln>
            <a:noFill/>
          </a:ln>
        </p:spPr>
        <p:txBody>
          <a:bodyPr anchorCtr="0" anchor="ctr" bIns="45700" lIns="91425" spcFirstLastPara="1" rIns="91425" wrap="square" tIns="45700">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64" name="Google Shape;64;p14"/>
          <p:cNvSpPr txBox="1"/>
          <p:nvPr>
            <p:ph idx="11" type="ftr"/>
          </p:nvPr>
        </p:nvSpPr>
        <p:spPr>
          <a:xfrm>
            <a:off x="2589212" y="6135808"/>
            <a:ext cx="76200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65" name="Google Shape;65;p14"/>
          <p:cNvSpPr/>
          <p:nvPr/>
        </p:nvSpPr>
        <p:spPr>
          <a:xfrm flipH="1" rot="10800000">
            <a:off x="-4189" y="714372"/>
            <a:ext cx="1588529" cy="507300"/>
          </a:xfrm>
          <a:custGeom>
            <a:rect b="b" l="l" r="r" t="t"/>
            <a:pathLst>
              <a:path extrusionOk="0" h="10000" w="9248">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14"/>
          <p:cNvSpPr txBox="1"/>
          <p:nvPr>
            <p:ph idx="12" type="sldNum"/>
          </p:nvPr>
        </p:nvSpPr>
        <p:spPr>
          <a:xfrm>
            <a:off x="531812" y="787782"/>
            <a:ext cx="7797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7" name="Shape 67"/>
        <p:cNvGrpSpPr/>
        <p:nvPr/>
      </p:nvGrpSpPr>
      <p:grpSpPr>
        <a:xfrm>
          <a:off x="0" y="0"/>
          <a:ext cx="0" cy="0"/>
          <a:chOff x="0" y="0"/>
          <a:chExt cx="0" cy="0"/>
        </a:xfrm>
      </p:grpSpPr>
      <p:sp>
        <p:nvSpPr>
          <p:cNvPr id="68" name="Google Shape;68;p15"/>
          <p:cNvSpPr txBox="1"/>
          <p:nvPr>
            <p:ph type="title"/>
          </p:nvPr>
        </p:nvSpPr>
        <p:spPr>
          <a:xfrm>
            <a:off x="2592924" y="624110"/>
            <a:ext cx="8911800" cy="1281000"/>
          </a:xfrm>
          <a:prstGeom prst="rect">
            <a:avLst/>
          </a:prstGeom>
          <a:noFill/>
          <a:ln>
            <a:noFill/>
          </a:ln>
        </p:spPr>
        <p:txBody>
          <a:bodyPr anchorCtr="0" anchor="t" bIns="45700" lIns="91425" spcFirstLastPara="1" rIns="91425" wrap="square" tIns="45700">
            <a:normAutofit/>
          </a:bodyPr>
          <a:lstStyle>
            <a:lvl1pPr lvl="0" rtl="0" algn="l">
              <a:spcBef>
                <a:spcPts val="0"/>
              </a:spcBef>
              <a:spcAft>
                <a:spcPts val="0"/>
              </a:spcAft>
              <a:buClr>
                <a:srgbClr val="262626"/>
              </a:buClr>
              <a:buSzPts val="18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69" name="Google Shape;69;p15"/>
          <p:cNvSpPr txBox="1"/>
          <p:nvPr>
            <p:ph idx="1" type="body"/>
          </p:nvPr>
        </p:nvSpPr>
        <p:spPr>
          <a:xfrm>
            <a:off x="2939373" y="1972703"/>
            <a:ext cx="3992700" cy="576300"/>
          </a:xfrm>
          <a:prstGeom prst="rect">
            <a:avLst/>
          </a:prstGeom>
          <a:noFill/>
          <a:ln>
            <a:noFill/>
          </a:ln>
        </p:spPr>
        <p:txBody>
          <a:bodyPr anchorCtr="0" anchor="b" bIns="45700" lIns="91425" spcFirstLastPara="1" rIns="91425" wrap="square" tIns="45700">
            <a:noAutofit/>
          </a:bodyPr>
          <a:lstStyle>
            <a:lvl1pPr indent="-228600" lvl="0" marL="457200" rtl="0" algn="l">
              <a:spcBef>
                <a:spcPts val="1000"/>
              </a:spcBef>
              <a:spcAft>
                <a:spcPts val="0"/>
              </a:spcAft>
              <a:buSzPts val="2400"/>
              <a:buNone/>
              <a:defRPr b="0" sz="2400"/>
            </a:lvl1pPr>
            <a:lvl2pPr indent="-228600" lvl="1" marL="914400" rtl="0" algn="l">
              <a:spcBef>
                <a:spcPts val="1000"/>
              </a:spcBef>
              <a:spcAft>
                <a:spcPts val="0"/>
              </a:spcAft>
              <a:buSzPts val="2000"/>
              <a:buNone/>
              <a:defRPr b="1" sz="2000"/>
            </a:lvl2pPr>
            <a:lvl3pPr indent="-228600" lvl="2" marL="1371600" rtl="0" algn="l">
              <a:spcBef>
                <a:spcPts val="1000"/>
              </a:spcBef>
              <a:spcAft>
                <a:spcPts val="0"/>
              </a:spcAft>
              <a:buSzPts val="1800"/>
              <a:buNone/>
              <a:defRPr b="1" sz="1800"/>
            </a:lvl3pPr>
            <a:lvl4pPr indent="-228600" lvl="3" marL="1828800" rtl="0" algn="l">
              <a:spcBef>
                <a:spcPts val="1000"/>
              </a:spcBef>
              <a:spcAft>
                <a:spcPts val="0"/>
              </a:spcAft>
              <a:buSzPts val="1600"/>
              <a:buNone/>
              <a:defRPr b="1" sz="1600"/>
            </a:lvl4pPr>
            <a:lvl5pPr indent="-228600" lvl="4" marL="2286000" rtl="0" algn="l">
              <a:spcBef>
                <a:spcPts val="1000"/>
              </a:spcBef>
              <a:spcAft>
                <a:spcPts val="0"/>
              </a:spcAft>
              <a:buSzPts val="1600"/>
              <a:buNone/>
              <a:defRPr b="1" sz="1600"/>
            </a:lvl5pPr>
            <a:lvl6pPr indent="-228600" lvl="5" marL="2743200" rtl="0" algn="l">
              <a:spcBef>
                <a:spcPts val="1000"/>
              </a:spcBef>
              <a:spcAft>
                <a:spcPts val="0"/>
              </a:spcAft>
              <a:buSzPts val="1600"/>
              <a:buNone/>
              <a:defRPr b="1" sz="1600"/>
            </a:lvl6pPr>
            <a:lvl7pPr indent="-228600" lvl="6" marL="3200400" rtl="0" algn="l">
              <a:spcBef>
                <a:spcPts val="1000"/>
              </a:spcBef>
              <a:spcAft>
                <a:spcPts val="0"/>
              </a:spcAft>
              <a:buSzPts val="1600"/>
              <a:buNone/>
              <a:defRPr b="1" sz="1600"/>
            </a:lvl7pPr>
            <a:lvl8pPr indent="-228600" lvl="7" marL="3657600" rtl="0" algn="l">
              <a:spcBef>
                <a:spcPts val="1000"/>
              </a:spcBef>
              <a:spcAft>
                <a:spcPts val="0"/>
              </a:spcAft>
              <a:buSzPts val="1600"/>
              <a:buNone/>
              <a:defRPr b="1" sz="1600"/>
            </a:lvl8pPr>
            <a:lvl9pPr indent="-228600" lvl="8" marL="4114800" rtl="0" algn="l">
              <a:spcBef>
                <a:spcPts val="1000"/>
              </a:spcBef>
              <a:spcAft>
                <a:spcPts val="0"/>
              </a:spcAft>
              <a:buSzPts val="1600"/>
              <a:buNone/>
              <a:defRPr b="1" sz="1600"/>
            </a:lvl9pPr>
          </a:lstStyle>
          <a:p/>
        </p:txBody>
      </p:sp>
      <p:sp>
        <p:nvSpPr>
          <p:cNvPr id="70" name="Google Shape;70;p15"/>
          <p:cNvSpPr txBox="1"/>
          <p:nvPr>
            <p:ph idx="2" type="body"/>
          </p:nvPr>
        </p:nvSpPr>
        <p:spPr>
          <a:xfrm>
            <a:off x="2589212" y="2548966"/>
            <a:ext cx="4342800" cy="3354000"/>
          </a:xfrm>
          <a:prstGeom prst="rect">
            <a:avLst/>
          </a:prstGeom>
          <a:noFill/>
          <a:ln>
            <a:noFill/>
          </a:ln>
        </p:spPr>
        <p:txBody>
          <a:bodyPr anchorCtr="0" anchor="t" bIns="45700" lIns="91425" spcFirstLastPara="1" rIns="91425" wrap="square" tIns="45700">
            <a:normAutofit/>
          </a:bodyPr>
          <a:lstStyle>
            <a:lvl1pPr indent="-342900" lvl="0" marL="457200" rtl="0" algn="l">
              <a:spcBef>
                <a:spcPts val="1000"/>
              </a:spcBef>
              <a:spcAft>
                <a:spcPts val="0"/>
              </a:spcAft>
              <a:buSzPts val="1800"/>
              <a:buChar char="🠶"/>
              <a:defRPr/>
            </a:lvl1pPr>
            <a:lvl2pPr indent="-342900" lvl="1" marL="914400" rtl="0" algn="l">
              <a:spcBef>
                <a:spcPts val="1000"/>
              </a:spcBef>
              <a:spcAft>
                <a:spcPts val="0"/>
              </a:spcAft>
              <a:buSzPts val="1800"/>
              <a:buChar char="🠶"/>
              <a:defRPr/>
            </a:lvl2pPr>
            <a:lvl3pPr indent="-342900" lvl="2" marL="1371600" rtl="0" algn="l">
              <a:spcBef>
                <a:spcPts val="1000"/>
              </a:spcBef>
              <a:spcAft>
                <a:spcPts val="0"/>
              </a:spcAft>
              <a:buSzPts val="1800"/>
              <a:buChar char="🠶"/>
              <a:defRPr/>
            </a:lvl3pPr>
            <a:lvl4pPr indent="-342900" lvl="3" marL="1828800" rtl="0" algn="l">
              <a:spcBef>
                <a:spcPts val="1000"/>
              </a:spcBef>
              <a:spcAft>
                <a:spcPts val="0"/>
              </a:spcAft>
              <a:buSzPts val="1800"/>
              <a:buChar char="🠶"/>
              <a:defRPr/>
            </a:lvl4pPr>
            <a:lvl5pPr indent="-342900" lvl="4" marL="2286000" rtl="0" algn="l">
              <a:spcBef>
                <a:spcPts val="1000"/>
              </a:spcBef>
              <a:spcAft>
                <a:spcPts val="0"/>
              </a:spcAft>
              <a:buSzPts val="1800"/>
              <a:buChar char="🠶"/>
              <a:defRPr/>
            </a:lvl5pPr>
            <a:lvl6pPr indent="-342900" lvl="5" marL="2743200" rtl="0" algn="l">
              <a:spcBef>
                <a:spcPts val="1000"/>
              </a:spcBef>
              <a:spcAft>
                <a:spcPts val="0"/>
              </a:spcAft>
              <a:buSzPts val="1800"/>
              <a:buChar char="🠶"/>
              <a:defRPr/>
            </a:lvl6pPr>
            <a:lvl7pPr indent="-342900" lvl="6" marL="3200400" rtl="0" algn="l">
              <a:spcBef>
                <a:spcPts val="1000"/>
              </a:spcBef>
              <a:spcAft>
                <a:spcPts val="0"/>
              </a:spcAft>
              <a:buSzPts val="1800"/>
              <a:buChar char="🠶"/>
              <a:defRPr/>
            </a:lvl7pPr>
            <a:lvl8pPr indent="-342900" lvl="7" marL="3657600" rtl="0" algn="l">
              <a:spcBef>
                <a:spcPts val="1000"/>
              </a:spcBef>
              <a:spcAft>
                <a:spcPts val="0"/>
              </a:spcAft>
              <a:buSzPts val="1800"/>
              <a:buChar char="🠶"/>
              <a:defRPr/>
            </a:lvl8pPr>
            <a:lvl9pPr indent="-342900" lvl="8" marL="4114800" rtl="0" algn="l">
              <a:spcBef>
                <a:spcPts val="1000"/>
              </a:spcBef>
              <a:spcAft>
                <a:spcPts val="0"/>
              </a:spcAft>
              <a:buSzPts val="1800"/>
              <a:buChar char="🠶"/>
              <a:defRPr/>
            </a:lvl9pPr>
          </a:lstStyle>
          <a:p/>
        </p:txBody>
      </p:sp>
      <p:sp>
        <p:nvSpPr>
          <p:cNvPr id="71" name="Google Shape;71;p15"/>
          <p:cNvSpPr txBox="1"/>
          <p:nvPr>
            <p:ph idx="3" type="body"/>
          </p:nvPr>
        </p:nvSpPr>
        <p:spPr>
          <a:xfrm>
            <a:off x="7506629" y="1969475"/>
            <a:ext cx="3999000" cy="576300"/>
          </a:xfrm>
          <a:prstGeom prst="rect">
            <a:avLst/>
          </a:prstGeom>
          <a:noFill/>
          <a:ln>
            <a:noFill/>
          </a:ln>
        </p:spPr>
        <p:txBody>
          <a:bodyPr anchorCtr="0" anchor="b" bIns="45700" lIns="91425" spcFirstLastPara="1" rIns="91425" wrap="square" tIns="45700">
            <a:noAutofit/>
          </a:bodyPr>
          <a:lstStyle>
            <a:lvl1pPr indent="-228600" lvl="0" marL="457200" rtl="0" algn="l">
              <a:spcBef>
                <a:spcPts val="1000"/>
              </a:spcBef>
              <a:spcAft>
                <a:spcPts val="0"/>
              </a:spcAft>
              <a:buSzPts val="2400"/>
              <a:buNone/>
              <a:defRPr b="0" sz="2400"/>
            </a:lvl1pPr>
            <a:lvl2pPr indent="-228600" lvl="1" marL="914400" rtl="0" algn="l">
              <a:spcBef>
                <a:spcPts val="1000"/>
              </a:spcBef>
              <a:spcAft>
                <a:spcPts val="0"/>
              </a:spcAft>
              <a:buSzPts val="2000"/>
              <a:buNone/>
              <a:defRPr b="1" sz="2000"/>
            </a:lvl2pPr>
            <a:lvl3pPr indent="-228600" lvl="2" marL="1371600" rtl="0" algn="l">
              <a:spcBef>
                <a:spcPts val="1000"/>
              </a:spcBef>
              <a:spcAft>
                <a:spcPts val="0"/>
              </a:spcAft>
              <a:buSzPts val="1800"/>
              <a:buNone/>
              <a:defRPr b="1" sz="1800"/>
            </a:lvl3pPr>
            <a:lvl4pPr indent="-228600" lvl="3" marL="1828800" rtl="0" algn="l">
              <a:spcBef>
                <a:spcPts val="1000"/>
              </a:spcBef>
              <a:spcAft>
                <a:spcPts val="0"/>
              </a:spcAft>
              <a:buSzPts val="1600"/>
              <a:buNone/>
              <a:defRPr b="1" sz="1600"/>
            </a:lvl4pPr>
            <a:lvl5pPr indent="-228600" lvl="4" marL="2286000" rtl="0" algn="l">
              <a:spcBef>
                <a:spcPts val="1000"/>
              </a:spcBef>
              <a:spcAft>
                <a:spcPts val="0"/>
              </a:spcAft>
              <a:buSzPts val="1600"/>
              <a:buNone/>
              <a:defRPr b="1" sz="1600"/>
            </a:lvl5pPr>
            <a:lvl6pPr indent="-228600" lvl="5" marL="2743200" rtl="0" algn="l">
              <a:spcBef>
                <a:spcPts val="1000"/>
              </a:spcBef>
              <a:spcAft>
                <a:spcPts val="0"/>
              </a:spcAft>
              <a:buSzPts val="1600"/>
              <a:buNone/>
              <a:defRPr b="1" sz="1600"/>
            </a:lvl6pPr>
            <a:lvl7pPr indent="-228600" lvl="6" marL="3200400" rtl="0" algn="l">
              <a:spcBef>
                <a:spcPts val="1000"/>
              </a:spcBef>
              <a:spcAft>
                <a:spcPts val="0"/>
              </a:spcAft>
              <a:buSzPts val="1600"/>
              <a:buNone/>
              <a:defRPr b="1" sz="1600"/>
            </a:lvl7pPr>
            <a:lvl8pPr indent="-228600" lvl="7" marL="3657600" rtl="0" algn="l">
              <a:spcBef>
                <a:spcPts val="1000"/>
              </a:spcBef>
              <a:spcAft>
                <a:spcPts val="0"/>
              </a:spcAft>
              <a:buSzPts val="1600"/>
              <a:buNone/>
              <a:defRPr b="1" sz="1600"/>
            </a:lvl8pPr>
            <a:lvl9pPr indent="-228600" lvl="8" marL="4114800" rtl="0" algn="l">
              <a:spcBef>
                <a:spcPts val="1000"/>
              </a:spcBef>
              <a:spcAft>
                <a:spcPts val="0"/>
              </a:spcAft>
              <a:buSzPts val="1600"/>
              <a:buNone/>
              <a:defRPr b="1" sz="1600"/>
            </a:lvl9pPr>
          </a:lstStyle>
          <a:p/>
        </p:txBody>
      </p:sp>
      <p:sp>
        <p:nvSpPr>
          <p:cNvPr id="72" name="Google Shape;72;p15"/>
          <p:cNvSpPr txBox="1"/>
          <p:nvPr>
            <p:ph idx="4" type="body"/>
          </p:nvPr>
        </p:nvSpPr>
        <p:spPr>
          <a:xfrm>
            <a:off x="7166957" y="2545738"/>
            <a:ext cx="4338600" cy="3354000"/>
          </a:xfrm>
          <a:prstGeom prst="rect">
            <a:avLst/>
          </a:prstGeom>
          <a:noFill/>
          <a:ln>
            <a:noFill/>
          </a:ln>
        </p:spPr>
        <p:txBody>
          <a:bodyPr anchorCtr="0" anchor="t" bIns="45700" lIns="91425" spcFirstLastPara="1" rIns="91425" wrap="square" tIns="45700">
            <a:normAutofit/>
          </a:bodyPr>
          <a:lstStyle>
            <a:lvl1pPr indent="-342900" lvl="0" marL="457200" rtl="0" algn="l">
              <a:spcBef>
                <a:spcPts val="1000"/>
              </a:spcBef>
              <a:spcAft>
                <a:spcPts val="0"/>
              </a:spcAft>
              <a:buSzPts val="1800"/>
              <a:buChar char="🠶"/>
              <a:defRPr/>
            </a:lvl1pPr>
            <a:lvl2pPr indent="-342900" lvl="1" marL="914400" rtl="0" algn="l">
              <a:spcBef>
                <a:spcPts val="1000"/>
              </a:spcBef>
              <a:spcAft>
                <a:spcPts val="0"/>
              </a:spcAft>
              <a:buSzPts val="1800"/>
              <a:buChar char="🠶"/>
              <a:defRPr/>
            </a:lvl2pPr>
            <a:lvl3pPr indent="-342900" lvl="2" marL="1371600" rtl="0" algn="l">
              <a:spcBef>
                <a:spcPts val="1000"/>
              </a:spcBef>
              <a:spcAft>
                <a:spcPts val="0"/>
              </a:spcAft>
              <a:buSzPts val="1800"/>
              <a:buChar char="🠶"/>
              <a:defRPr/>
            </a:lvl3pPr>
            <a:lvl4pPr indent="-342900" lvl="3" marL="1828800" rtl="0" algn="l">
              <a:spcBef>
                <a:spcPts val="1000"/>
              </a:spcBef>
              <a:spcAft>
                <a:spcPts val="0"/>
              </a:spcAft>
              <a:buSzPts val="1800"/>
              <a:buChar char="🠶"/>
              <a:defRPr/>
            </a:lvl4pPr>
            <a:lvl5pPr indent="-342900" lvl="4" marL="2286000" rtl="0" algn="l">
              <a:spcBef>
                <a:spcPts val="1000"/>
              </a:spcBef>
              <a:spcAft>
                <a:spcPts val="0"/>
              </a:spcAft>
              <a:buSzPts val="1800"/>
              <a:buChar char="🠶"/>
              <a:defRPr/>
            </a:lvl5pPr>
            <a:lvl6pPr indent="-342900" lvl="5" marL="2743200" rtl="0" algn="l">
              <a:spcBef>
                <a:spcPts val="1000"/>
              </a:spcBef>
              <a:spcAft>
                <a:spcPts val="0"/>
              </a:spcAft>
              <a:buSzPts val="1800"/>
              <a:buChar char="🠶"/>
              <a:defRPr/>
            </a:lvl6pPr>
            <a:lvl7pPr indent="-342900" lvl="6" marL="3200400" rtl="0" algn="l">
              <a:spcBef>
                <a:spcPts val="1000"/>
              </a:spcBef>
              <a:spcAft>
                <a:spcPts val="0"/>
              </a:spcAft>
              <a:buSzPts val="1800"/>
              <a:buChar char="🠶"/>
              <a:defRPr/>
            </a:lvl7pPr>
            <a:lvl8pPr indent="-342900" lvl="7" marL="3657600" rtl="0" algn="l">
              <a:spcBef>
                <a:spcPts val="1000"/>
              </a:spcBef>
              <a:spcAft>
                <a:spcPts val="0"/>
              </a:spcAft>
              <a:buSzPts val="1800"/>
              <a:buChar char="🠶"/>
              <a:defRPr/>
            </a:lvl8pPr>
            <a:lvl9pPr indent="-342900" lvl="8" marL="4114800" rtl="0" algn="l">
              <a:spcBef>
                <a:spcPts val="1000"/>
              </a:spcBef>
              <a:spcAft>
                <a:spcPts val="0"/>
              </a:spcAft>
              <a:buSzPts val="1800"/>
              <a:buChar char="🠶"/>
              <a:defRPr/>
            </a:lvl9pPr>
          </a:lstStyle>
          <a:p/>
        </p:txBody>
      </p:sp>
      <p:sp>
        <p:nvSpPr>
          <p:cNvPr id="73" name="Google Shape;73;p15"/>
          <p:cNvSpPr txBox="1"/>
          <p:nvPr>
            <p:ph idx="10" type="dt"/>
          </p:nvPr>
        </p:nvSpPr>
        <p:spPr>
          <a:xfrm>
            <a:off x="10361612" y="6130437"/>
            <a:ext cx="1146300" cy="370500"/>
          </a:xfrm>
          <a:prstGeom prst="rect">
            <a:avLst/>
          </a:prstGeom>
          <a:noFill/>
          <a:ln>
            <a:noFill/>
          </a:ln>
        </p:spPr>
        <p:txBody>
          <a:bodyPr anchorCtr="0" anchor="ctr" bIns="45700" lIns="91425" spcFirstLastPara="1" rIns="91425" wrap="square" tIns="45700">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74" name="Google Shape;74;p15"/>
          <p:cNvSpPr txBox="1"/>
          <p:nvPr>
            <p:ph idx="11" type="ftr"/>
          </p:nvPr>
        </p:nvSpPr>
        <p:spPr>
          <a:xfrm>
            <a:off x="2589212" y="6135808"/>
            <a:ext cx="76200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75" name="Google Shape;75;p15"/>
          <p:cNvSpPr/>
          <p:nvPr/>
        </p:nvSpPr>
        <p:spPr>
          <a:xfrm flipH="1" rot="10800000">
            <a:off x="-4189" y="714372"/>
            <a:ext cx="1588529" cy="507300"/>
          </a:xfrm>
          <a:custGeom>
            <a:rect b="b" l="l" r="r" t="t"/>
            <a:pathLst>
              <a:path extrusionOk="0" h="10000" w="9248">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5"/>
          <p:cNvSpPr txBox="1"/>
          <p:nvPr>
            <p:ph idx="12" type="sldNum"/>
          </p:nvPr>
        </p:nvSpPr>
        <p:spPr>
          <a:xfrm>
            <a:off x="531812" y="787782"/>
            <a:ext cx="7797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7" name="Shape 77"/>
        <p:cNvGrpSpPr/>
        <p:nvPr/>
      </p:nvGrpSpPr>
      <p:grpSpPr>
        <a:xfrm>
          <a:off x="0" y="0"/>
          <a:ext cx="0" cy="0"/>
          <a:chOff x="0" y="0"/>
          <a:chExt cx="0" cy="0"/>
        </a:xfrm>
      </p:grpSpPr>
      <p:sp>
        <p:nvSpPr>
          <p:cNvPr id="78" name="Google Shape;78;p16"/>
          <p:cNvSpPr txBox="1"/>
          <p:nvPr>
            <p:ph type="title"/>
          </p:nvPr>
        </p:nvSpPr>
        <p:spPr>
          <a:xfrm>
            <a:off x="2592924" y="624110"/>
            <a:ext cx="8911800" cy="1281000"/>
          </a:xfrm>
          <a:prstGeom prst="rect">
            <a:avLst/>
          </a:prstGeom>
          <a:noFill/>
          <a:ln>
            <a:noFill/>
          </a:ln>
        </p:spPr>
        <p:txBody>
          <a:bodyPr anchorCtr="0" anchor="t" bIns="45700" lIns="91425" spcFirstLastPara="1" rIns="91425" wrap="square" tIns="45700">
            <a:normAutofit/>
          </a:bodyPr>
          <a:lstStyle>
            <a:lvl1pPr lvl="0" rtl="0" algn="l">
              <a:spcBef>
                <a:spcPts val="0"/>
              </a:spcBef>
              <a:spcAft>
                <a:spcPts val="0"/>
              </a:spcAft>
              <a:buClr>
                <a:srgbClr val="262626"/>
              </a:buClr>
              <a:buSzPts val="18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79" name="Google Shape;79;p16"/>
          <p:cNvSpPr txBox="1"/>
          <p:nvPr>
            <p:ph idx="10" type="dt"/>
          </p:nvPr>
        </p:nvSpPr>
        <p:spPr>
          <a:xfrm>
            <a:off x="10361612" y="6130437"/>
            <a:ext cx="1146300" cy="370500"/>
          </a:xfrm>
          <a:prstGeom prst="rect">
            <a:avLst/>
          </a:prstGeom>
          <a:noFill/>
          <a:ln>
            <a:noFill/>
          </a:ln>
        </p:spPr>
        <p:txBody>
          <a:bodyPr anchorCtr="0" anchor="ctr" bIns="45700" lIns="91425" spcFirstLastPara="1" rIns="91425" wrap="square" tIns="45700">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80" name="Google Shape;80;p16"/>
          <p:cNvSpPr txBox="1"/>
          <p:nvPr>
            <p:ph idx="11" type="ftr"/>
          </p:nvPr>
        </p:nvSpPr>
        <p:spPr>
          <a:xfrm>
            <a:off x="2589212" y="6135808"/>
            <a:ext cx="76200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81" name="Google Shape;81;p16"/>
          <p:cNvSpPr/>
          <p:nvPr/>
        </p:nvSpPr>
        <p:spPr>
          <a:xfrm flipH="1" rot="10800000">
            <a:off x="-4189" y="714372"/>
            <a:ext cx="1588529" cy="507300"/>
          </a:xfrm>
          <a:custGeom>
            <a:rect b="b" l="l" r="r" t="t"/>
            <a:pathLst>
              <a:path extrusionOk="0" h="10000" w="9248">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6"/>
          <p:cNvSpPr txBox="1"/>
          <p:nvPr>
            <p:ph idx="12" type="sldNum"/>
          </p:nvPr>
        </p:nvSpPr>
        <p:spPr>
          <a:xfrm>
            <a:off x="531812" y="787782"/>
            <a:ext cx="7797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3" name="Shape 83"/>
        <p:cNvGrpSpPr/>
        <p:nvPr/>
      </p:nvGrpSpPr>
      <p:grpSpPr>
        <a:xfrm>
          <a:off x="0" y="0"/>
          <a:ext cx="0" cy="0"/>
          <a:chOff x="0" y="0"/>
          <a:chExt cx="0" cy="0"/>
        </a:xfrm>
      </p:grpSpPr>
      <p:sp>
        <p:nvSpPr>
          <p:cNvPr id="84" name="Google Shape;84;p17"/>
          <p:cNvSpPr txBox="1"/>
          <p:nvPr>
            <p:ph idx="10" type="dt"/>
          </p:nvPr>
        </p:nvSpPr>
        <p:spPr>
          <a:xfrm>
            <a:off x="10361612" y="6130437"/>
            <a:ext cx="1146300" cy="370500"/>
          </a:xfrm>
          <a:prstGeom prst="rect">
            <a:avLst/>
          </a:prstGeom>
          <a:noFill/>
          <a:ln>
            <a:noFill/>
          </a:ln>
        </p:spPr>
        <p:txBody>
          <a:bodyPr anchorCtr="0" anchor="ctr" bIns="45700" lIns="91425" spcFirstLastPara="1" rIns="91425" wrap="square" tIns="45700">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85" name="Google Shape;85;p17"/>
          <p:cNvSpPr txBox="1"/>
          <p:nvPr>
            <p:ph idx="11" type="ftr"/>
          </p:nvPr>
        </p:nvSpPr>
        <p:spPr>
          <a:xfrm>
            <a:off x="2589212" y="6135808"/>
            <a:ext cx="76200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86" name="Google Shape;86;p17"/>
          <p:cNvSpPr/>
          <p:nvPr/>
        </p:nvSpPr>
        <p:spPr>
          <a:xfrm flipH="1" rot="10800000">
            <a:off x="-4189" y="714372"/>
            <a:ext cx="1588529" cy="507300"/>
          </a:xfrm>
          <a:custGeom>
            <a:rect b="b" l="l" r="r" t="t"/>
            <a:pathLst>
              <a:path extrusionOk="0" h="10000" w="9248">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7"/>
          <p:cNvSpPr txBox="1"/>
          <p:nvPr>
            <p:ph idx="12" type="sldNum"/>
          </p:nvPr>
        </p:nvSpPr>
        <p:spPr>
          <a:xfrm>
            <a:off x="531812" y="787782"/>
            <a:ext cx="7797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8" name="Shape 88"/>
        <p:cNvGrpSpPr/>
        <p:nvPr/>
      </p:nvGrpSpPr>
      <p:grpSpPr>
        <a:xfrm>
          <a:off x="0" y="0"/>
          <a:ext cx="0" cy="0"/>
          <a:chOff x="0" y="0"/>
          <a:chExt cx="0" cy="0"/>
        </a:xfrm>
      </p:grpSpPr>
      <p:sp>
        <p:nvSpPr>
          <p:cNvPr id="89" name="Google Shape;89;p18"/>
          <p:cNvSpPr txBox="1"/>
          <p:nvPr>
            <p:ph type="title"/>
          </p:nvPr>
        </p:nvSpPr>
        <p:spPr>
          <a:xfrm>
            <a:off x="2589212" y="446088"/>
            <a:ext cx="3505200" cy="976200"/>
          </a:xfrm>
          <a:prstGeom prst="rect">
            <a:avLst/>
          </a:prstGeom>
          <a:noFill/>
          <a:ln>
            <a:noFill/>
          </a:ln>
        </p:spPr>
        <p:txBody>
          <a:bodyPr anchorCtr="0" anchor="b" bIns="45700" lIns="91425" spcFirstLastPara="1" rIns="91425" wrap="square" tIns="45700">
            <a:normAutofit/>
          </a:bodyPr>
          <a:lstStyle>
            <a:lvl1pPr lvl="0" rtl="0" algn="l">
              <a:spcBef>
                <a:spcPts val="0"/>
              </a:spcBef>
              <a:spcAft>
                <a:spcPts val="0"/>
              </a:spcAft>
              <a:buClr>
                <a:srgbClr val="262626"/>
              </a:buClr>
              <a:buSzPts val="2000"/>
              <a:buFont typeface="Century Gothic"/>
              <a:buNone/>
              <a:defRPr b="0" sz="2000"/>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90" name="Google Shape;90;p18"/>
          <p:cNvSpPr txBox="1"/>
          <p:nvPr>
            <p:ph idx="1" type="body"/>
          </p:nvPr>
        </p:nvSpPr>
        <p:spPr>
          <a:xfrm>
            <a:off x="6323012" y="446088"/>
            <a:ext cx="5181600" cy="5415000"/>
          </a:xfrm>
          <a:prstGeom prst="rect">
            <a:avLst/>
          </a:prstGeom>
          <a:noFill/>
          <a:ln>
            <a:noFill/>
          </a:ln>
        </p:spPr>
        <p:txBody>
          <a:bodyPr anchorCtr="0" anchor="ctr" bIns="45700" lIns="91425" spcFirstLastPara="1" rIns="91425" wrap="square" tIns="45700">
            <a:normAutofit/>
          </a:bodyPr>
          <a:lstStyle>
            <a:lvl1pPr indent="-342900" lvl="0" marL="457200" rtl="0" algn="l">
              <a:spcBef>
                <a:spcPts val="1000"/>
              </a:spcBef>
              <a:spcAft>
                <a:spcPts val="0"/>
              </a:spcAft>
              <a:buSzPts val="1800"/>
              <a:buChar char="🠶"/>
              <a:defRPr/>
            </a:lvl1pPr>
            <a:lvl2pPr indent="-342900" lvl="1" marL="914400" rtl="0" algn="l">
              <a:spcBef>
                <a:spcPts val="1000"/>
              </a:spcBef>
              <a:spcAft>
                <a:spcPts val="0"/>
              </a:spcAft>
              <a:buSzPts val="1800"/>
              <a:buChar char="🠶"/>
              <a:defRPr/>
            </a:lvl2pPr>
            <a:lvl3pPr indent="-342900" lvl="2" marL="1371600" rtl="0" algn="l">
              <a:spcBef>
                <a:spcPts val="1000"/>
              </a:spcBef>
              <a:spcAft>
                <a:spcPts val="0"/>
              </a:spcAft>
              <a:buSzPts val="1800"/>
              <a:buChar char="🠶"/>
              <a:defRPr/>
            </a:lvl3pPr>
            <a:lvl4pPr indent="-342900" lvl="3" marL="1828800" rtl="0" algn="l">
              <a:spcBef>
                <a:spcPts val="1000"/>
              </a:spcBef>
              <a:spcAft>
                <a:spcPts val="0"/>
              </a:spcAft>
              <a:buSzPts val="1800"/>
              <a:buChar char="🠶"/>
              <a:defRPr/>
            </a:lvl4pPr>
            <a:lvl5pPr indent="-342900" lvl="4" marL="2286000" rtl="0" algn="l">
              <a:spcBef>
                <a:spcPts val="1000"/>
              </a:spcBef>
              <a:spcAft>
                <a:spcPts val="0"/>
              </a:spcAft>
              <a:buSzPts val="1800"/>
              <a:buChar char="🠶"/>
              <a:defRPr/>
            </a:lvl5pPr>
            <a:lvl6pPr indent="-342900" lvl="5" marL="2743200" rtl="0" algn="l">
              <a:spcBef>
                <a:spcPts val="1000"/>
              </a:spcBef>
              <a:spcAft>
                <a:spcPts val="0"/>
              </a:spcAft>
              <a:buSzPts val="1800"/>
              <a:buChar char="🠶"/>
              <a:defRPr/>
            </a:lvl6pPr>
            <a:lvl7pPr indent="-342900" lvl="6" marL="3200400" rtl="0" algn="l">
              <a:spcBef>
                <a:spcPts val="1000"/>
              </a:spcBef>
              <a:spcAft>
                <a:spcPts val="0"/>
              </a:spcAft>
              <a:buSzPts val="1800"/>
              <a:buChar char="🠶"/>
              <a:defRPr/>
            </a:lvl7pPr>
            <a:lvl8pPr indent="-342900" lvl="7" marL="3657600" rtl="0" algn="l">
              <a:spcBef>
                <a:spcPts val="1000"/>
              </a:spcBef>
              <a:spcAft>
                <a:spcPts val="0"/>
              </a:spcAft>
              <a:buSzPts val="1800"/>
              <a:buChar char="🠶"/>
              <a:defRPr/>
            </a:lvl8pPr>
            <a:lvl9pPr indent="-342900" lvl="8" marL="4114800" rtl="0" algn="l">
              <a:spcBef>
                <a:spcPts val="1000"/>
              </a:spcBef>
              <a:spcAft>
                <a:spcPts val="0"/>
              </a:spcAft>
              <a:buSzPts val="1800"/>
              <a:buChar char="🠶"/>
              <a:defRPr/>
            </a:lvl9pPr>
          </a:lstStyle>
          <a:p/>
        </p:txBody>
      </p:sp>
      <p:sp>
        <p:nvSpPr>
          <p:cNvPr id="91" name="Google Shape;91;p18"/>
          <p:cNvSpPr txBox="1"/>
          <p:nvPr>
            <p:ph idx="2" type="body"/>
          </p:nvPr>
        </p:nvSpPr>
        <p:spPr>
          <a:xfrm>
            <a:off x="2589212" y="1598613"/>
            <a:ext cx="3505200" cy="4262400"/>
          </a:xfrm>
          <a:prstGeom prst="rect">
            <a:avLst/>
          </a:prstGeom>
          <a:noFill/>
          <a:ln>
            <a:noFill/>
          </a:ln>
        </p:spPr>
        <p:txBody>
          <a:bodyPr anchorCtr="0" anchor="t" bIns="45700" lIns="91425" spcFirstLastPara="1" rIns="91425" wrap="square" tIns="45700">
            <a:normAutofit/>
          </a:bodyPr>
          <a:lstStyle>
            <a:lvl1pPr indent="-228600" lvl="0" marL="457200" rtl="0" algn="l">
              <a:spcBef>
                <a:spcPts val="1000"/>
              </a:spcBef>
              <a:spcAft>
                <a:spcPts val="0"/>
              </a:spcAft>
              <a:buSzPts val="1400"/>
              <a:buNone/>
              <a:defRPr sz="1400"/>
            </a:lvl1pPr>
            <a:lvl2pPr indent="-228600" lvl="1" marL="914400" rtl="0" algn="l">
              <a:spcBef>
                <a:spcPts val="1000"/>
              </a:spcBef>
              <a:spcAft>
                <a:spcPts val="0"/>
              </a:spcAft>
              <a:buSzPts val="1200"/>
              <a:buNone/>
              <a:defRPr sz="1200"/>
            </a:lvl2pPr>
            <a:lvl3pPr indent="-228600" lvl="2" marL="1371600" rtl="0" algn="l">
              <a:spcBef>
                <a:spcPts val="1000"/>
              </a:spcBef>
              <a:spcAft>
                <a:spcPts val="0"/>
              </a:spcAft>
              <a:buSzPts val="1000"/>
              <a:buNone/>
              <a:defRPr sz="1000"/>
            </a:lvl3pPr>
            <a:lvl4pPr indent="-228600" lvl="3" marL="1828800" rtl="0" algn="l">
              <a:spcBef>
                <a:spcPts val="1000"/>
              </a:spcBef>
              <a:spcAft>
                <a:spcPts val="0"/>
              </a:spcAft>
              <a:buSzPts val="900"/>
              <a:buNone/>
              <a:defRPr sz="900"/>
            </a:lvl4pPr>
            <a:lvl5pPr indent="-228600" lvl="4" marL="2286000" rtl="0" algn="l">
              <a:spcBef>
                <a:spcPts val="1000"/>
              </a:spcBef>
              <a:spcAft>
                <a:spcPts val="0"/>
              </a:spcAft>
              <a:buSzPts val="900"/>
              <a:buNone/>
              <a:defRPr sz="900"/>
            </a:lvl5pPr>
            <a:lvl6pPr indent="-228600" lvl="5" marL="2743200" rtl="0" algn="l">
              <a:spcBef>
                <a:spcPts val="1000"/>
              </a:spcBef>
              <a:spcAft>
                <a:spcPts val="0"/>
              </a:spcAft>
              <a:buSzPts val="900"/>
              <a:buNone/>
              <a:defRPr sz="900"/>
            </a:lvl6pPr>
            <a:lvl7pPr indent="-228600" lvl="6" marL="3200400" rtl="0" algn="l">
              <a:spcBef>
                <a:spcPts val="1000"/>
              </a:spcBef>
              <a:spcAft>
                <a:spcPts val="0"/>
              </a:spcAft>
              <a:buSzPts val="900"/>
              <a:buNone/>
              <a:defRPr sz="900"/>
            </a:lvl7pPr>
            <a:lvl8pPr indent="-228600" lvl="7" marL="3657600" rtl="0" algn="l">
              <a:spcBef>
                <a:spcPts val="1000"/>
              </a:spcBef>
              <a:spcAft>
                <a:spcPts val="0"/>
              </a:spcAft>
              <a:buSzPts val="900"/>
              <a:buNone/>
              <a:defRPr sz="900"/>
            </a:lvl8pPr>
            <a:lvl9pPr indent="-228600" lvl="8" marL="4114800" rtl="0" algn="l">
              <a:spcBef>
                <a:spcPts val="1000"/>
              </a:spcBef>
              <a:spcAft>
                <a:spcPts val="0"/>
              </a:spcAft>
              <a:buSzPts val="900"/>
              <a:buNone/>
              <a:defRPr sz="900"/>
            </a:lvl9pPr>
          </a:lstStyle>
          <a:p/>
        </p:txBody>
      </p:sp>
      <p:sp>
        <p:nvSpPr>
          <p:cNvPr id="92" name="Google Shape;92;p18"/>
          <p:cNvSpPr txBox="1"/>
          <p:nvPr>
            <p:ph idx="10" type="dt"/>
          </p:nvPr>
        </p:nvSpPr>
        <p:spPr>
          <a:xfrm>
            <a:off x="10361612" y="6130437"/>
            <a:ext cx="1146300" cy="370500"/>
          </a:xfrm>
          <a:prstGeom prst="rect">
            <a:avLst/>
          </a:prstGeom>
          <a:noFill/>
          <a:ln>
            <a:noFill/>
          </a:ln>
        </p:spPr>
        <p:txBody>
          <a:bodyPr anchorCtr="0" anchor="ctr" bIns="45700" lIns="91425" spcFirstLastPara="1" rIns="91425" wrap="square" tIns="45700">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93" name="Google Shape;93;p18"/>
          <p:cNvSpPr txBox="1"/>
          <p:nvPr>
            <p:ph idx="11" type="ftr"/>
          </p:nvPr>
        </p:nvSpPr>
        <p:spPr>
          <a:xfrm>
            <a:off x="2589212" y="6135808"/>
            <a:ext cx="76200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94" name="Google Shape;94;p18"/>
          <p:cNvSpPr/>
          <p:nvPr/>
        </p:nvSpPr>
        <p:spPr>
          <a:xfrm flipH="1" rot="10800000">
            <a:off x="-4189" y="714372"/>
            <a:ext cx="1588529" cy="507300"/>
          </a:xfrm>
          <a:custGeom>
            <a:rect b="b" l="l" r="r" t="t"/>
            <a:pathLst>
              <a:path extrusionOk="0" h="10000" w="9248">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18"/>
          <p:cNvSpPr txBox="1"/>
          <p:nvPr>
            <p:ph idx="12" type="sldNum"/>
          </p:nvPr>
        </p:nvSpPr>
        <p:spPr>
          <a:xfrm>
            <a:off x="531812" y="787782"/>
            <a:ext cx="7797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96" name="Shape 96"/>
        <p:cNvGrpSpPr/>
        <p:nvPr/>
      </p:nvGrpSpPr>
      <p:grpSpPr>
        <a:xfrm>
          <a:off x="0" y="0"/>
          <a:ext cx="0" cy="0"/>
          <a:chOff x="0" y="0"/>
          <a:chExt cx="0" cy="0"/>
        </a:xfrm>
      </p:grpSpPr>
      <p:sp>
        <p:nvSpPr>
          <p:cNvPr id="97" name="Google Shape;97;p19"/>
          <p:cNvSpPr txBox="1"/>
          <p:nvPr>
            <p:ph type="title"/>
          </p:nvPr>
        </p:nvSpPr>
        <p:spPr>
          <a:xfrm>
            <a:off x="2589213" y="4800600"/>
            <a:ext cx="8915400" cy="566700"/>
          </a:xfrm>
          <a:prstGeom prst="rect">
            <a:avLst/>
          </a:prstGeom>
          <a:noFill/>
          <a:ln>
            <a:noFill/>
          </a:ln>
        </p:spPr>
        <p:txBody>
          <a:bodyPr anchorCtr="0" anchor="b" bIns="45700" lIns="91425" spcFirstLastPara="1" rIns="91425" wrap="square" tIns="45700">
            <a:normAutofit/>
          </a:bodyPr>
          <a:lstStyle>
            <a:lvl1pPr lvl="0" rtl="0" algn="l">
              <a:spcBef>
                <a:spcPts val="0"/>
              </a:spcBef>
              <a:spcAft>
                <a:spcPts val="0"/>
              </a:spcAft>
              <a:buClr>
                <a:srgbClr val="262626"/>
              </a:buClr>
              <a:buSzPts val="2400"/>
              <a:buFont typeface="Century Gothic"/>
              <a:buNone/>
              <a:defRPr b="0" sz="2400"/>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98" name="Google Shape;98;p19"/>
          <p:cNvSpPr/>
          <p:nvPr>
            <p:ph idx="2" type="pic"/>
          </p:nvPr>
        </p:nvSpPr>
        <p:spPr>
          <a:xfrm>
            <a:off x="2589212" y="634965"/>
            <a:ext cx="8915400" cy="3855000"/>
          </a:xfrm>
          <a:prstGeom prst="rect">
            <a:avLst/>
          </a:prstGeom>
          <a:noFill/>
          <a:ln>
            <a:noFill/>
          </a:ln>
        </p:spPr>
      </p:sp>
      <p:sp>
        <p:nvSpPr>
          <p:cNvPr id="99" name="Google Shape;99;p19"/>
          <p:cNvSpPr txBox="1"/>
          <p:nvPr>
            <p:ph idx="1" type="body"/>
          </p:nvPr>
        </p:nvSpPr>
        <p:spPr>
          <a:xfrm>
            <a:off x="2589213" y="5367338"/>
            <a:ext cx="8915400" cy="493800"/>
          </a:xfrm>
          <a:prstGeom prst="rect">
            <a:avLst/>
          </a:prstGeom>
          <a:noFill/>
          <a:ln>
            <a:noFill/>
          </a:ln>
        </p:spPr>
        <p:txBody>
          <a:bodyPr anchorCtr="0" anchor="t" bIns="45700" lIns="91425" spcFirstLastPara="1" rIns="91425" wrap="square" tIns="45700">
            <a:normAutofit/>
          </a:bodyPr>
          <a:lstStyle>
            <a:lvl1pPr indent="-228600" lvl="0" marL="457200" rtl="0" algn="l">
              <a:spcBef>
                <a:spcPts val="1000"/>
              </a:spcBef>
              <a:spcAft>
                <a:spcPts val="0"/>
              </a:spcAft>
              <a:buSzPts val="1200"/>
              <a:buNone/>
              <a:defRPr sz="1200"/>
            </a:lvl1pPr>
            <a:lvl2pPr indent="-228600" lvl="1" marL="914400" rtl="0" algn="l">
              <a:spcBef>
                <a:spcPts val="1000"/>
              </a:spcBef>
              <a:spcAft>
                <a:spcPts val="0"/>
              </a:spcAft>
              <a:buSzPts val="1200"/>
              <a:buNone/>
              <a:defRPr sz="1200"/>
            </a:lvl2pPr>
            <a:lvl3pPr indent="-228600" lvl="2" marL="1371600" rtl="0" algn="l">
              <a:spcBef>
                <a:spcPts val="1000"/>
              </a:spcBef>
              <a:spcAft>
                <a:spcPts val="0"/>
              </a:spcAft>
              <a:buSzPts val="1000"/>
              <a:buNone/>
              <a:defRPr sz="1000"/>
            </a:lvl3pPr>
            <a:lvl4pPr indent="-228600" lvl="3" marL="1828800" rtl="0" algn="l">
              <a:spcBef>
                <a:spcPts val="1000"/>
              </a:spcBef>
              <a:spcAft>
                <a:spcPts val="0"/>
              </a:spcAft>
              <a:buSzPts val="900"/>
              <a:buNone/>
              <a:defRPr sz="900"/>
            </a:lvl4pPr>
            <a:lvl5pPr indent="-228600" lvl="4" marL="2286000" rtl="0" algn="l">
              <a:spcBef>
                <a:spcPts val="1000"/>
              </a:spcBef>
              <a:spcAft>
                <a:spcPts val="0"/>
              </a:spcAft>
              <a:buSzPts val="900"/>
              <a:buNone/>
              <a:defRPr sz="900"/>
            </a:lvl5pPr>
            <a:lvl6pPr indent="-228600" lvl="5" marL="2743200" rtl="0" algn="l">
              <a:spcBef>
                <a:spcPts val="1000"/>
              </a:spcBef>
              <a:spcAft>
                <a:spcPts val="0"/>
              </a:spcAft>
              <a:buSzPts val="900"/>
              <a:buNone/>
              <a:defRPr sz="900"/>
            </a:lvl6pPr>
            <a:lvl7pPr indent="-228600" lvl="6" marL="3200400" rtl="0" algn="l">
              <a:spcBef>
                <a:spcPts val="1000"/>
              </a:spcBef>
              <a:spcAft>
                <a:spcPts val="0"/>
              </a:spcAft>
              <a:buSzPts val="900"/>
              <a:buNone/>
              <a:defRPr sz="900"/>
            </a:lvl7pPr>
            <a:lvl8pPr indent="-228600" lvl="7" marL="3657600" rtl="0" algn="l">
              <a:spcBef>
                <a:spcPts val="1000"/>
              </a:spcBef>
              <a:spcAft>
                <a:spcPts val="0"/>
              </a:spcAft>
              <a:buSzPts val="900"/>
              <a:buNone/>
              <a:defRPr sz="900"/>
            </a:lvl8pPr>
            <a:lvl9pPr indent="-228600" lvl="8" marL="4114800" rtl="0" algn="l">
              <a:spcBef>
                <a:spcPts val="1000"/>
              </a:spcBef>
              <a:spcAft>
                <a:spcPts val="0"/>
              </a:spcAft>
              <a:buSzPts val="900"/>
              <a:buNone/>
              <a:defRPr sz="900"/>
            </a:lvl9pPr>
          </a:lstStyle>
          <a:p/>
        </p:txBody>
      </p:sp>
      <p:sp>
        <p:nvSpPr>
          <p:cNvPr id="100" name="Google Shape;100;p19"/>
          <p:cNvSpPr txBox="1"/>
          <p:nvPr>
            <p:ph idx="10" type="dt"/>
          </p:nvPr>
        </p:nvSpPr>
        <p:spPr>
          <a:xfrm>
            <a:off x="10361612" y="6130437"/>
            <a:ext cx="1146300" cy="370500"/>
          </a:xfrm>
          <a:prstGeom prst="rect">
            <a:avLst/>
          </a:prstGeom>
          <a:noFill/>
          <a:ln>
            <a:noFill/>
          </a:ln>
        </p:spPr>
        <p:txBody>
          <a:bodyPr anchorCtr="0" anchor="ctr" bIns="45700" lIns="91425" spcFirstLastPara="1" rIns="91425" wrap="square" tIns="45700">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01" name="Google Shape;101;p19"/>
          <p:cNvSpPr txBox="1"/>
          <p:nvPr>
            <p:ph idx="11" type="ftr"/>
          </p:nvPr>
        </p:nvSpPr>
        <p:spPr>
          <a:xfrm>
            <a:off x="2589212" y="6135808"/>
            <a:ext cx="76200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02" name="Google Shape;102;p19"/>
          <p:cNvSpPr/>
          <p:nvPr/>
        </p:nvSpPr>
        <p:spPr>
          <a:xfrm flipH="1" rot="10800000">
            <a:off x="-4189" y="4911722"/>
            <a:ext cx="1588529" cy="507300"/>
          </a:xfrm>
          <a:custGeom>
            <a:rect b="b" l="l" r="r" t="t"/>
            <a:pathLst>
              <a:path extrusionOk="0" h="10000" w="9248">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19"/>
          <p:cNvSpPr txBox="1"/>
          <p:nvPr>
            <p:ph idx="12" type="sldNum"/>
          </p:nvPr>
        </p:nvSpPr>
        <p:spPr>
          <a:xfrm>
            <a:off x="531812" y="4983087"/>
            <a:ext cx="7797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1.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100000">
              <a:srgbClr val="99C2FC"/>
            </a:gs>
          </a:gsLst>
          <a:path path="circle">
            <a:fillToRect b="100%" r="100%"/>
          </a:path>
          <a:tileRect l="-100%" t="-100%"/>
        </a:gradFill>
      </p:bgPr>
    </p:bg>
    <p:spTree>
      <p:nvGrpSpPr>
        <p:cNvPr id="5" name="Shape 5"/>
        <p:cNvGrpSpPr/>
        <p:nvPr/>
      </p:nvGrpSpPr>
      <p:grpSpPr>
        <a:xfrm>
          <a:off x="0" y="0"/>
          <a:ext cx="0" cy="0"/>
          <a:chOff x="0" y="0"/>
          <a:chExt cx="0" cy="0"/>
        </a:xfrm>
      </p:grpSpPr>
      <p:grpSp>
        <p:nvGrpSpPr>
          <p:cNvPr id="6" name="Google Shape;6;p10"/>
          <p:cNvGrpSpPr/>
          <p:nvPr/>
        </p:nvGrpSpPr>
        <p:grpSpPr>
          <a:xfrm>
            <a:off x="-16" y="228598"/>
            <a:ext cx="2851500" cy="6638590"/>
            <a:chOff x="2487613" y="285750"/>
            <a:chExt cx="2428875" cy="5654676"/>
          </a:xfrm>
        </p:grpSpPr>
        <p:sp>
          <p:nvSpPr>
            <p:cNvPr id="7" name="Google Shape;7;p10"/>
            <p:cNvSpPr/>
            <p:nvPr/>
          </p:nvSpPr>
          <p:spPr>
            <a:xfrm>
              <a:off x="2487613" y="2284413"/>
              <a:ext cx="85725" cy="533400"/>
            </a:xfrm>
            <a:custGeom>
              <a:rect b="b" l="l" r="r" t="t"/>
              <a:pathLst>
                <a:path extrusionOk="0" h="136" w="22">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dk2">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 name="Google Shape;8;p10"/>
            <p:cNvSpPr/>
            <p:nvPr/>
          </p:nvSpPr>
          <p:spPr>
            <a:xfrm>
              <a:off x="2597151" y="2779713"/>
              <a:ext cx="550863" cy="1978025"/>
            </a:xfrm>
            <a:custGeom>
              <a:rect b="b" l="l" r="r" t="t"/>
              <a:pathLst>
                <a:path extrusionOk="0" h="504" w="140">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dk2">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 name="Google Shape;9;p10"/>
            <p:cNvSpPr/>
            <p:nvPr/>
          </p:nvSpPr>
          <p:spPr>
            <a:xfrm>
              <a:off x="3175001" y="4730750"/>
              <a:ext cx="519113" cy="1209675"/>
            </a:xfrm>
            <a:custGeom>
              <a:rect b="b" l="l" r="r" t="t"/>
              <a:pathLst>
                <a:path extrusionOk="0" h="308" w="132">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dk2">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 name="Google Shape;10;p10"/>
            <p:cNvSpPr/>
            <p:nvPr/>
          </p:nvSpPr>
          <p:spPr>
            <a:xfrm>
              <a:off x="3305176" y="5630863"/>
              <a:ext cx="146050" cy="309563"/>
            </a:xfrm>
            <a:custGeom>
              <a:rect b="b" l="l" r="r" t="t"/>
              <a:pathLst>
                <a:path extrusionOk="0" h="79" w="37">
                  <a:moveTo>
                    <a:pt x="28" y="79"/>
                  </a:moveTo>
                  <a:cubicBezTo>
                    <a:pt x="37" y="79"/>
                    <a:pt x="37" y="79"/>
                    <a:pt x="37" y="79"/>
                  </a:cubicBezTo>
                  <a:cubicBezTo>
                    <a:pt x="24" y="53"/>
                    <a:pt x="12" y="27"/>
                    <a:pt x="0" y="0"/>
                  </a:cubicBezTo>
                  <a:cubicBezTo>
                    <a:pt x="8" y="27"/>
                    <a:pt x="17" y="53"/>
                    <a:pt x="28" y="79"/>
                  </a:cubicBezTo>
                  <a:close/>
                </a:path>
              </a:pathLst>
            </a:custGeom>
            <a:solidFill>
              <a:schemeClr val="dk2">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10"/>
            <p:cNvSpPr/>
            <p:nvPr/>
          </p:nvSpPr>
          <p:spPr>
            <a:xfrm>
              <a:off x="2573338" y="2817813"/>
              <a:ext cx="700088" cy="2835274"/>
            </a:xfrm>
            <a:custGeom>
              <a:rect b="b" l="l" r="r" t="t"/>
              <a:pathLst>
                <a:path extrusionOk="0" h="722" w="178">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dk2">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10"/>
            <p:cNvSpPr/>
            <p:nvPr/>
          </p:nvSpPr>
          <p:spPr>
            <a:xfrm>
              <a:off x="2506663" y="285750"/>
              <a:ext cx="90488" cy="2493963"/>
            </a:xfrm>
            <a:custGeom>
              <a:rect b="b" l="l" r="r" t="t"/>
              <a:pathLst>
                <a:path extrusionOk="0" h="635" w="23">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dk2">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10"/>
            <p:cNvSpPr/>
            <p:nvPr/>
          </p:nvSpPr>
          <p:spPr>
            <a:xfrm>
              <a:off x="2554288" y="2598738"/>
              <a:ext cx="66675" cy="420688"/>
            </a:xfrm>
            <a:custGeom>
              <a:rect b="b" l="l" r="r" t="t"/>
              <a:pathLst>
                <a:path extrusionOk="0" h="107" w="1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dk2">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10"/>
            <p:cNvSpPr/>
            <p:nvPr/>
          </p:nvSpPr>
          <p:spPr>
            <a:xfrm>
              <a:off x="3143251" y="4757738"/>
              <a:ext cx="161925" cy="873125"/>
            </a:xfrm>
            <a:custGeom>
              <a:rect b="b" l="l" r="r" t="t"/>
              <a:pathLst>
                <a:path extrusionOk="0" h="222" w="41">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dk2">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10"/>
            <p:cNvSpPr/>
            <p:nvPr/>
          </p:nvSpPr>
          <p:spPr>
            <a:xfrm>
              <a:off x="3148013" y="1282700"/>
              <a:ext cx="1768475" cy="3448051"/>
            </a:xfrm>
            <a:custGeom>
              <a:rect b="b" l="l" r="r" t="t"/>
              <a:pathLst>
                <a:path extrusionOk="0" h="878" w="450">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dk2">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10"/>
            <p:cNvSpPr/>
            <p:nvPr/>
          </p:nvSpPr>
          <p:spPr>
            <a:xfrm>
              <a:off x="3273426" y="5653088"/>
              <a:ext cx="138113" cy="287338"/>
            </a:xfrm>
            <a:custGeom>
              <a:rect b="b" l="l" r="r" t="t"/>
              <a:pathLst>
                <a:path extrusionOk="0" h="73" w="35">
                  <a:moveTo>
                    <a:pt x="0" y="0"/>
                  </a:moveTo>
                  <a:cubicBezTo>
                    <a:pt x="7" y="24"/>
                    <a:pt x="16" y="49"/>
                    <a:pt x="26" y="73"/>
                  </a:cubicBezTo>
                  <a:cubicBezTo>
                    <a:pt x="35" y="73"/>
                    <a:pt x="35" y="73"/>
                    <a:pt x="35" y="73"/>
                  </a:cubicBezTo>
                  <a:cubicBezTo>
                    <a:pt x="23" y="49"/>
                    <a:pt x="11" y="24"/>
                    <a:pt x="0" y="0"/>
                  </a:cubicBezTo>
                  <a:close/>
                </a:path>
              </a:pathLst>
            </a:custGeom>
            <a:solidFill>
              <a:schemeClr val="dk2">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10"/>
            <p:cNvSpPr/>
            <p:nvPr/>
          </p:nvSpPr>
          <p:spPr>
            <a:xfrm>
              <a:off x="3143251" y="4656138"/>
              <a:ext cx="31750" cy="188913"/>
            </a:xfrm>
            <a:custGeom>
              <a:rect b="b" l="l" r="r" t="t"/>
              <a:pathLst>
                <a:path extrusionOk="0" h="48" w="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dk2">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10"/>
            <p:cNvSpPr/>
            <p:nvPr/>
          </p:nvSpPr>
          <p:spPr>
            <a:xfrm>
              <a:off x="3211513" y="5410200"/>
              <a:ext cx="203200" cy="530225"/>
            </a:xfrm>
            <a:custGeom>
              <a:rect b="b" l="l" r="r" t="t"/>
              <a:pathLst>
                <a:path extrusionOk="0" h="135" w="52">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dk2">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 name="Google Shape;19;p10"/>
          <p:cNvGrpSpPr/>
          <p:nvPr/>
        </p:nvGrpSpPr>
        <p:grpSpPr>
          <a:xfrm>
            <a:off x="27048" y="-791"/>
            <a:ext cx="2356623" cy="6853886"/>
            <a:chOff x="6627813" y="194833"/>
            <a:chExt cx="1952625" cy="5678918"/>
          </a:xfrm>
        </p:grpSpPr>
        <p:sp>
          <p:nvSpPr>
            <p:cNvPr id="20" name="Google Shape;20;p10"/>
            <p:cNvSpPr/>
            <p:nvPr/>
          </p:nvSpPr>
          <p:spPr>
            <a:xfrm>
              <a:off x="6627813" y="194833"/>
              <a:ext cx="409575" cy="3646489"/>
            </a:xfrm>
            <a:custGeom>
              <a:rect b="b" l="l" r="r" t="t"/>
              <a:pathLst>
                <a:path extrusionOk="0" h="920" w="103">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10"/>
            <p:cNvSpPr/>
            <p:nvPr/>
          </p:nvSpPr>
          <p:spPr>
            <a:xfrm>
              <a:off x="7061201" y="3771900"/>
              <a:ext cx="350838" cy="1309688"/>
            </a:xfrm>
            <a:custGeom>
              <a:rect b="b" l="l" r="r" t="t"/>
              <a:pathLst>
                <a:path extrusionOk="0" h="330" w="88">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10"/>
            <p:cNvSpPr/>
            <p:nvPr/>
          </p:nvSpPr>
          <p:spPr>
            <a:xfrm>
              <a:off x="7439026" y="5053013"/>
              <a:ext cx="357188" cy="820738"/>
            </a:xfrm>
            <a:custGeom>
              <a:rect b="b" l="l" r="r" t="t"/>
              <a:pathLst>
                <a:path extrusionOk="0" h="207" w="90">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10"/>
            <p:cNvSpPr/>
            <p:nvPr/>
          </p:nvSpPr>
          <p:spPr>
            <a:xfrm>
              <a:off x="7037388" y="3811588"/>
              <a:ext cx="457200" cy="1852614"/>
            </a:xfrm>
            <a:custGeom>
              <a:rect b="b" l="l" r="r" t="t"/>
              <a:pathLst>
                <a:path extrusionOk="0" h="467" w="115">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10"/>
            <p:cNvSpPr/>
            <p:nvPr/>
          </p:nvSpPr>
          <p:spPr>
            <a:xfrm>
              <a:off x="6992938" y="1263650"/>
              <a:ext cx="144463" cy="2508250"/>
            </a:xfrm>
            <a:custGeom>
              <a:rect b="b" l="l" r="r" t="t"/>
              <a:pathLst>
                <a:path extrusionOk="0" h="633" w="36">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10"/>
            <p:cNvSpPr/>
            <p:nvPr/>
          </p:nvSpPr>
          <p:spPr>
            <a:xfrm>
              <a:off x="7526338" y="5640388"/>
              <a:ext cx="111125" cy="233363"/>
            </a:xfrm>
            <a:custGeom>
              <a:rect b="b" l="l" r="r" t="t"/>
              <a:pathLst>
                <a:path extrusionOk="0" h="59" w="28">
                  <a:moveTo>
                    <a:pt x="22" y="59"/>
                  </a:moveTo>
                  <a:cubicBezTo>
                    <a:pt x="28" y="59"/>
                    <a:pt x="28" y="59"/>
                    <a:pt x="28" y="59"/>
                  </a:cubicBezTo>
                  <a:cubicBezTo>
                    <a:pt x="18" y="40"/>
                    <a:pt x="9" y="20"/>
                    <a:pt x="0" y="0"/>
                  </a:cubicBezTo>
                  <a:cubicBezTo>
                    <a:pt x="6" y="20"/>
                    <a:pt x="13" y="40"/>
                    <a:pt x="22" y="5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10"/>
            <p:cNvSpPr/>
            <p:nvPr/>
          </p:nvSpPr>
          <p:spPr>
            <a:xfrm>
              <a:off x="7021513" y="3598863"/>
              <a:ext cx="68263" cy="423863"/>
            </a:xfrm>
            <a:custGeom>
              <a:rect b="b" l="l" r="r" t="t"/>
              <a:pathLst>
                <a:path extrusionOk="0" h="107" w="1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10"/>
            <p:cNvSpPr/>
            <p:nvPr/>
          </p:nvSpPr>
          <p:spPr>
            <a:xfrm>
              <a:off x="7412038" y="2801938"/>
              <a:ext cx="1168400" cy="2251075"/>
            </a:xfrm>
            <a:custGeom>
              <a:rect b="b" l="l" r="r" t="t"/>
              <a:pathLst>
                <a:path extrusionOk="0" h="568" w="294">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10"/>
            <p:cNvSpPr/>
            <p:nvPr/>
          </p:nvSpPr>
          <p:spPr>
            <a:xfrm>
              <a:off x="7494588" y="5664200"/>
              <a:ext cx="100013" cy="209550"/>
            </a:xfrm>
            <a:custGeom>
              <a:rect b="b" l="l" r="r" t="t"/>
              <a:pathLst>
                <a:path extrusionOk="0" h="53" w="25">
                  <a:moveTo>
                    <a:pt x="0" y="0"/>
                  </a:moveTo>
                  <a:cubicBezTo>
                    <a:pt x="5" y="18"/>
                    <a:pt x="12" y="36"/>
                    <a:pt x="19" y="53"/>
                  </a:cubicBezTo>
                  <a:cubicBezTo>
                    <a:pt x="25" y="53"/>
                    <a:pt x="25" y="53"/>
                    <a:pt x="25" y="53"/>
                  </a:cubicBezTo>
                  <a:cubicBezTo>
                    <a:pt x="16" y="36"/>
                    <a:pt x="8" y="18"/>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10"/>
            <p:cNvSpPr/>
            <p:nvPr/>
          </p:nvSpPr>
          <p:spPr>
            <a:xfrm>
              <a:off x="7412038" y="5081588"/>
              <a:ext cx="114300" cy="558800"/>
            </a:xfrm>
            <a:custGeom>
              <a:rect b="b" l="l" r="r" t="t"/>
              <a:pathLst>
                <a:path extrusionOk="0" h="141" w="29">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10"/>
            <p:cNvSpPr/>
            <p:nvPr/>
          </p:nvSpPr>
          <p:spPr>
            <a:xfrm>
              <a:off x="7412038" y="4978400"/>
              <a:ext cx="31750" cy="188913"/>
            </a:xfrm>
            <a:custGeom>
              <a:rect b="b" l="l" r="r" t="t"/>
              <a:pathLst>
                <a:path extrusionOk="0" h="48" w="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10"/>
            <p:cNvSpPr/>
            <p:nvPr/>
          </p:nvSpPr>
          <p:spPr>
            <a:xfrm>
              <a:off x="7439026" y="5434013"/>
              <a:ext cx="174625" cy="439738"/>
            </a:xfrm>
            <a:custGeom>
              <a:rect b="b" l="l" r="r" t="t"/>
              <a:pathLst>
                <a:path extrusionOk="0" h="111" w="44">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 name="Google Shape;32;p10"/>
          <p:cNvSpPr/>
          <p:nvPr/>
        </p:nvSpPr>
        <p:spPr>
          <a:xfrm>
            <a:off x="0" y="0"/>
            <a:ext cx="183000" cy="68580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10"/>
          <p:cNvSpPr txBox="1"/>
          <p:nvPr>
            <p:ph type="title"/>
          </p:nvPr>
        </p:nvSpPr>
        <p:spPr>
          <a:xfrm>
            <a:off x="2592924" y="624110"/>
            <a:ext cx="8911800" cy="1281000"/>
          </a:xfrm>
          <a:prstGeom prst="rect">
            <a:avLst/>
          </a:prstGeom>
          <a:noFill/>
          <a:ln>
            <a:noFill/>
          </a:ln>
        </p:spPr>
        <p:txBody>
          <a:bodyPr anchorCtr="0" anchor="t" bIns="45700" lIns="91425" spcFirstLastPara="1" rIns="91425" wrap="square" tIns="45700">
            <a:normAutofit/>
          </a:bodyPr>
          <a:lstStyle>
            <a:lvl1pPr lvl="0" marR="0" rtl="0" algn="l">
              <a:spcBef>
                <a:spcPts val="0"/>
              </a:spcBef>
              <a:spcAft>
                <a:spcPts val="0"/>
              </a:spcAft>
              <a:buClr>
                <a:srgbClr val="262626"/>
              </a:buClr>
              <a:buSzPts val="3600"/>
              <a:buFont typeface="Century Gothic"/>
              <a:buNone/>
              <a:defRPr b="0" i="0" sz="3600" u="none" cap="none" strike="noStrike">
                <a:solidFill>
                  <a:srgbClr val="262626"/>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2"/>
                </a:solidFill>
              </a:defRPr>
            </a:lvl2pPr>
            <a:lvl3pPr lvl="2" marR="0" rtl="0" algn="l">
              <a:spcBef>
                <a:spcPts val="0"/>
              </a:spcBef>
              <a:spcAft>
                <a:spcPts val="0"/>
              </a:spcAft>
              <a:buSzPts val="1400"/>
              <a:buNone/>
              <a:defRPr b="0" i="0" sz="1800" u="none" cap="none" strike="noStrike">
                <a:solidFill>
                  <a:schemeClr val="dk2"/>
                </a:solidFill>
              </a:defRPr>
            </a:lvl3pPr>
            <a:lvl4pPr lvl="3" marR="0" rtl="0" algn="l">
              <a:spcBef>
                <a:spcPts val="0"/>
              </a:spcBef>
              <a:spcAft>
                <a:spcPts val="0"/>
              </a:spcAft>
              <a:buSzPts val="1400"/>
              <a:buNone/>
              <a:defRPr b="0" i="0" sz="1800" u="none" cap="none" strike="noStrike">
                <a:solidFill>
                  <a:schemeClr val="dk2"/>
                </a:solidFill>
              </a:defRPr>
            </a:lvl4pPr>
            <a:lvl5pPr lvl="4" marR="0" rtl="0" algn="l">
              <a:spcBef>
                <a:spcPts val="0"/>
              </a:spcBef>
              <a:spcAft>
                <a:spcPts val="0"/>
              </a:spcAft>
              <a:buSzPts val="1400"/>
              <a:buNone/>
              <a:defRPr b="0" i="0" sz="1800" u="none" cap="none" strike="noStrike">
                <a:solidFill>
                  <a:schemeClr val="dk2"/>
                </a:solidFill>
              </a:defRPr>
            </a:lvl5pPr>
            <a:lvl6pPr lvl="5" marR="0" rtl="0" algn="l">
              <a:spcBef>
                <a:spcPts val="0"/>
              </a:spcBef>
              <a:spcAft>
                <a:spcPts val="0"/>
              </a:spcAft>
              <a:buSzPts val="1400"/>
              <a:buNone/>
              <a:defRPr b="0" i="0" sz="1800" u="none" cap="none" strike="noStrike">
                <a:solidFill>
                  <a:schemeClr val="dk2"/>
                </a:solidFill>
              </a:defRPr>
            </a:lvl6pPr>
            <a:lvl7pPr lvl="6" marR="0" rtl="0" algn="l">
              <a:spcBef>
                <a:spcPts val="0"/>
              </a:spcBef>
              <a:spcAft>
                <a:spcPts val="0"/>
              </a:spcAft>
              <a:buSzPts val="1400"/>
              <a:buNone/>
              <a:defRPr b="0" i="0" sz="1800" u="none" cap="none" strike="noStrike">
                <a:solidFill>
                  <a:schemeClr val="dk2"/>
                </a:solidFill>
              </a:defRPr>
            </a:lvl7pPr>
            <a:lvl8pPr lvl="7" marR="0" rtl="0" algn="l">
              <a:spcBef>
                <a:spcPts val="0"/>
              </a:spcBef>
              <a:spcAft>
                <a:spcPts val="0"/>
              </a:spcAft>
              <a:buSzPts val="1400"/>
              <a:buNone/>
              <a:defRPr b="0" i="0" sz="1800" u="none" cap="none" strike="noStrike">
                <a:solidFill>
                  <a:schemeClr val="dk2"/>
                </a:solidFill>
              </a:defRPr>
            </a:lvl8pPr>
            <a:lvl9pPr lvl="8" marR="0" rtl="0" algn="l">
              <a:spcBef>
                <a:spcPts val="0"/>
              </a:spcBef>
              <a:spcAft>
                <a:spcPts val="0"/>
              </a:spcAft>
              <a:buSzPts val="1400"/>
              <a:buNone/>
              <a:defRPr b="0" i="0" sz="1800" u="none" cap="none" strike="noStrike">
                <a:solidFill>
                  <a:schemeClr val="dk2"/>
                </a:solidFill>
              </a:defRPr>
            </a:lvl9pPr>
          </a:lstStyle>
          <a:p/>
        </p:txBody>
      </p:sp>
      <p:sp>
        <p:nvSpPr>
          <p:cNvPr id="34" name="Google Shape;34;p10"/>
          <p:cNvSpPr txBox="1"/>
          <p:nvPr>
            <p:ph idx="1" type="body"/>
          </p:nvPr>
        </p:nvSpPr>
        <p:spPr>
          <a:xfrm>
            <a:off x="2589212" y="2133600"/>
            <a:ext cx="8915400" cy="3886200"/>
          </a:xfrm>
          <a:prstGeom prst="rect">
            <a:avLst/>
          </a:prstGeom>
          <a:noFill/>
          <a:ln>
            <a:noFill/>
          </a:ln>
        </p:spPr>
        <p:txBody>
          <a:bodyPr anchorCtr="0" anchor="t" bIns="45700" lIns="91425" spcFirstLastPara="1" rIns="91425" wrap="square" tIns="45700">
            <a:normAutofit/>
          </a:bodyPr>
          <a:lstStyle>
            <a:lvl1pPr indent="-342900" lvl="0" marL="457200" marR="0" rtl="0" algn="l">
              <a:spcBef>
                <a:spcPts val="1000"/>
              </a:spcBef>
              <a:spcAft>
                <a:spcPts val="0"/>
              </a:spcAft>
              <a:buClr>
                <a:schemeClr val="accent1"/>
              </a:buClr>
              <a:buSzPts val="1800"/>
              <a:buFont typeface="Noto Sans Symbols"/>
              <a:buChar char="🠶"/>
              <a:defRPr b="0" i="0" sz="1800" u="none" cap="none" strike="noStrike">
                <a:solidFill>
                  <a:srgbClr val="3F3F3F"/>
                </a:solidFill>
                <a:latin typeface="Century Gothic"/>
                <a:ea typeface="Century Gothic"/>
                <a:cs typeface="Century Gothic"/>
                <a:sym typeface="Century Gothic"/>
              </a:defRPr>
            </a:lvl1pPr>
            <a:lvl2pPr indent="-330200" lvl="1" marL="914400" marR="0" rtl="0" algn="l">
              <a:spcBef>
                <a:spcPts val="1000"/>
              </a:spcBef>
              <a:spcAft>
                <a:spcPts val="0"/>
              </a:spcAft>
              <a:buClr>
                <a:schemeClr val="accent1"/>
              </a:buClr>
              <a:buSzPts val="1600"/>
              <a:buFont typeface="Noto Sans Symbols"/>
              <a:buChar char="🠶"/>
              <a:defRPr b="0" i="0" sz="1600" u="none" cap="none" strike="noStrike">
                <a:solidFill>
                  <a:srgbClr val="3F3F3F"/>
                </a:solidFill>
                <a:latin typeface="Century Gothic"/>
                <a:ea typeface="Century Gothic"/>
                <a:cs typeface="Century Gothic"/>
                <a:sym typeface="Century Gothic"/>
              </a:defRPr>
            </a:lvl2pPr>
            <a:lvl3pPr indent="-317500" lvl="2" marL="1371600" marR="0" rtl="0" algn="l">
              <a:spcBef>
                <a:spcPts val="1000"/>
              </a:spcBef>
              <a:spcAft>
                <a:spcPts val="0"/>
              </a:spcAft>
              <a:buClr>
                <a:schemeClr val="accent1"/>
              </a:buClr>
              <a:buSzPts val="1400"/>
              <a:buFont typeface="Noto Sans Symbols"/>
              <a:buChar char="🠶"/>
              <a:defRPr b="0" i="0" sz="1400" u="none" cap="none" strike="noStrike">
                <a:solidFill>
                  <a:srgbClr val="3F3F3F"/>
                </a:solidFill>
                <a:latin typeface="Century Gothic"/>
                <a:ea typeface="Century Gothic"/>
                <a:cs typeface="Century Gothic"/>
                <a:sym typeface="Century Gothic"/>
              </a:defRPr>
            </a:lvl3pPr>
            <a:lvl4pPr indent="-304800" lvl="3" marL="1828800" marR="0" rtl="0" algn="l">
              <a:spcBef>
                <a:spcPts val="1000"/>
              </a:spcBef>
              <a:spcAft>
                <a:spcPts val="0"/>
              </a:spcAft>
              <a:buClr>
                <a:schemeClr val="accent1"/>
              </a:buClr>
              <a:buSzPts val="1200"/>
              <a:buFont typeface="Noto Sans Symbols"/>
              <a:buChar char="🠶"/>
              <a:defRPr b="0" i="0" sz="1200" u="none" cap="none" strike="noStrike">
                <a:solidFill>
                  <a:srgbClr val="3F3F3F"/>
                </a:solidFill>
                <a:latin typeface="Century Gothic"/>
                <a:ea typeface="Century Gothic"/>
                <a:cs typeface="Century Gothic"/>
                <a:sym typeface="Century Gothic"/>
              </a:defRPr>
            </a:lvl4pPr>
            <a:lvl5pPr indent="-304800" lvl="4" marL="2286000" marR="0" rtl="0" algn="l">
              <a:spcBef>
                <a:spcPts val="1000"/>
              </a:spcBef>
              <a:spcAft>
                <a:spcPts val="0"/>
              </a:spcAft>
              <a:buClr>
                <a:schemeClr val="accent1"/>
              </a:buClr>
              <a:buSzPts val="1200"/>
              <a:buFont typeface="Noto Sans Symbols"/>
              <a:buChar char="🠶"/>
              <a:defRPr b="0" i="0" sz="1200" u="none" cap="none" strike="noStrike">
                <a:solidFill>
                  <a:srgbClr val="3F3F3F"/>
                </a:solidFill>
                <a:latin typeface="Century Gothic"/>
                <a:ea typeface="Century Gothic"/>
                <a:cs typeface="Century Gothic"/>
                <a:sym typeface="Century Gothic"/>
              </a:defRPr>
            </a:lvl5pPr>
            <a:lvl6pPr indent="-304800" lvl="5" marL="2743200" marR="0" rtl="0" algn="l">
              <a:spcBef>
                <a:spcPts val="1000"/>
              </a:spcBef>
              <a:spcAft>
                <a:spcPts val="0"/>
              </a:spcAft>
              <a:buClr>
                <a:schemeClr val="accent1"/>
              </a:buClr>
              <a:buSzPts val="1200"/>
              <a:buFont typeface="Noto Sans Symbols"/>
              <a:buChar char="🠶"/>
              <a:defRPr b="0" i="0" sz="1200" u="none" cap="none" strike="noStrike">
                <a:solidFill>
                  <a:srgbClr val="3F3F3F"/>
                </a:solidFill>
                <a:latin typeface="Century Gothic"/>
                <a:ea typeface="Century Gothic"/>
                <a:cs typeface="Century Gothic"/>
                <a:sym typeface="Century Gothic"/>
              </a:defRPr>
            </a:lvl6pPr>
            <a:lvl7pPr indent="-304800" lvl="6" marL="3200400" marR="0" rtl="0" algn="l">
              <a:spcBef>
                <a:spcPts val="1000"/>
              </a:spcBef>
              <a:spcAft>
                <a:spcPts val="0"/>
              </a:spcAft>
              <a:buClr>
                <a:schemeClr val="accent1"/>
              </a:buClr>
              <a:buSzPts val="1200"/>
              <a:buFont typeface="Noto Sans Symbols"/>
              <a:buChar char="🠶"/>
              <a:defRPr b="0" i="0" sz="1200" u="none" cap="none" strike="noStrike">
                <a:solidFill>
                  <a:srgbClr val="3F3F3F"/>
                </a:solidFill>
                <a:latin typeface="Century Gothic"/>
                <a:ea typeface="Century Gothic"/>
                <a:cs typeface="Century Gothic"/>
                <a:sym typeface="Century Gothic"/>
              </a:defRPr>
            </a:lvl7pPr>
            <a:lvl8pPr indent="-304800" lvl="7" marL="3657600" marR="0" rtl="0" algn="l">
              <a:spcBef>
                <a:spcPts val="1000"/>
              </a:spcBef>
              <a:spcAft>
                <a:spcPts val="0"/>
              </a:spcAft>
              <a:buClr>
                <a:schemeClr val="accent1"/>
              </a:buClr>
              <a:buSzPts val="1200"/>
              <a:buFont typeface="Noto Sans Symbols"/>
              <a:buChar char="🠶"/>
              <a:defRPr b="0" i="0" sz="1200" u="none" cap="none" strike="noStrike">
                <a:solidFill>
                  <a:srgbClr val="3F3F3F"/>
                </a:solidFill>
                <a:latin typeface="Century Gothic"/>
                <a:ea typeface="Century Gothic"/>
                <a:cs typeface="Century Gothic"/>
                <a:sym typeface="Century Gothic"/>
              </a:defRPr>
            </a:lvl8pPr>
            <a:lvl9pPr indent="-304800" lvl="8" marL="4114800" marR="0" rtl="0" algn="l">
              <a:spcBef>
                <a:spcPts val="1000"/>
              </a:spcBef>
              <a:spcAft>
                <a:spcPts val="0"/>
              </a:spcAft>
              <a:buClr>
                <a:schemeClr val="accent1"/>
              </a:buClr>
              <a:buSzPts val="1200"/>
              <a:buFont typeface="Noto Sans Symbols"/>
              <a:buChar char="🠶"/>
              <a:defRPr b="0" i="0" sz="1200" u="none" cap="none" strike="noStrike">
                <a:solidFill>
                  <a:srgbClr val="3F3F3F"/>
                </a:solidFill>
                <a:latin typeface="Century Gothic"/>
                <a:ea typeface="Century Gothic"/>
                <a:cs typeface="Century Gothic"/>
                <a:sym typeface="Century Gothic"/>
              </a:defRPr>
            </a:lvl9pPr>
          </a:lstStyle>
          <a:p/>
        </p:txBody>
      </p:sp>
      <p:sp>
        <p:nvSpPr>
          <p:cNvPr id="35" name="Google Shape;35;p10"/>
          <p:cNvSpPr txBox="1"/>
          <p:nvPr>
            <p:ph idx="10" type="dt"/>
          </p:nvPr>
        </p:nvSpPr>
        <p:spPr>
          <a:xfrm>
            <a:off x="10361612" y="6130437"/>
            <a:ext cx="1146300" cy="370500"/>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b="0" i="0" sz="900" u="none" cap="none" strike="noStrike">
                <a:solidFill>
                  <a:srgbClr val="888888"/>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6" name="Google Shape;36;p10"/>
          <p:cNvSpPr txBox="1"/>
          <p:nvPr>
            <p:ph idx="11" type="ftr"/>
          </p:nvPr>
        </p:nvSpPr>
        <p:spPr>
          <a:xfrm>
            <a:off x="2589212" y="6135808"/>
            <a:ext cx="7620000" cy="3651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900" u="none" cap="none" strike="noStrike">
                <a:solidFill>
                  <a:srgbClr val="888888"/>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7" name="Google Shape;37;p10"/>
          <p:cNvSpPr txBox="1"/>
          <p:nvPr>
            <p:ph idx="12" type="sldNum"/>
          </p:nvPr>
        </p:nvSpPr>
        <p:spPr>
          <a:xfrm>
            <a:off x="531812" y="787782"/>
            <a:ext cx="7797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2000" u="none" cap="none" strike="noStrike">
                <a:solidFill>
                  <a:srgbClr val="FEFFFF"/>
                </a:solidFill>
                <a:latin typeface="Century Gothic"/>
                <a:ea typeface="Century Gothic"/>
                <a:cs typeface="Century Gothic"/>
                <a:sym typeface="Century Gothic"/>
              </a:defRPr>
            </a:lvl1pPr>
            <a:lvl2pPr indent="0" lvl="1" marL="0" marR="0" rtl="0" algn="r">
              <a:spcBef>
                <a:spcPts val="0"/>
              </a:spcBef>
              <a:buNone/>
              <a:defRPr b="0" i="0" sz="2000" u="none" cap="none" strike="noStrike">
                <a:solidFill>
                  <a:srgbClr val="FEFFFF"/>
                </a:solidFill>
                <a:latin typeface="Century Gothic"/>
                <a:ea typeface="Century Gothic"/>
                <a:cs typeface="Century Gothic"/>
                <a:sym typeface="Century Gothic"/>
              </a:defRPr>
            </a:lvl2pPr>
            <a:lvl3pPr indent="0" lvl="2" marL="0" marR="0" rtl="0" algn="r">
              <a:spcBef>
                <a:spcPts val="0"/>
              </a:spcBef>
              <a:buNone/>
              <a:defRPr b="0" i="0" sz="2000" u="none" cap="none" strike="noStrike">
                <a:solidFill>
                  <a:srgbClr val="FEFFFF"/>
                </a:solidFill>
                <a:latin typeface="Century Gothic"/>
                <a:ea typeface="Century Gothic"/>
                <a:cs typeface="Century Gothic"/>
                <a:sym typeface="Century Gothic"/>
              </a:defRPr>
            </a:lvl3pPr>
            <a:lvl4pPr indent="0" lvl="3" marL="0" marR="0" rtl="0" algn="r">
              <a:spcBef>
                <a:spcPts val="0"/>
              </a:spcBef>
              <a:buNone/>
              <a:defRPr b="0" i="0" sz="2000" u="none" cap="none" strike="noStrike">
                <a:solidFill>
                  <a:srgbClr val="FEFFFF"/>
                </a:solidFill>
                <a:latin typeface="Century Gothic"/>
                <a:ea typeface="Century Gothic"/>
                <a:cs typeface="Century Gothic"/>
                <a:sym typeface="Century Gothic"/>
              </a:defRPr>
            </a:lvl4pPr>
            <a:lvl5pPr indent="0" lvl="4" marL="0" marR="0" rtl="0" algn="r">
              <a:spcBef>
                <a:spcPts val="0"/>
              </a:spcBef>
              <a:buNone/>
              <a:defRPr b="0" i="0" sz="2000" u="none" cap="none" strike="noStrike">
                <a:solidFill>
                  <a:srgbClr val="FEFFFF"/>
                </a:solidFill>
                <a:latin typeface="Century Gothic"/>
                <a:ea typeface="Century Gothic"/>
                <a:cs typeface="Century Gothic"/>
                <a:sym typeface="Century Gothic"/>
              </a:defRPr>
            </a:lvl5pPr>
            <a:lvl6pPr indent="0" lvl="5" marL="0" marR="0" rtl="0" algn="r">
              <a:spcBef>
                <a:spcPts val="0"/>
              </a:spcBef>
              <a:buNone/>
              <a:defRPr b="0" i="0" sz="2000" u="none" cap="none" strike="noStrike">
                <a:solidFill>
                  <a:srgbClr val="FEFFFF"/>
                </a:solidFill>
                <a:latin typeface="Century Gothic"/>
                <a:ea typeface="Century Gothic"/>
                <a:cs typeface="Century Gothic"/>
                <a:sym typeface="Century Gothic"/>
              </a:defRPr>
            </a:lvl6pPr>
            <a:lvl7pPr indent="0" lvl="6" marL="0" marR="0" rtl="0" algn="r">
              <a:spcBef>
                <a:spcPts val="0"/>
              </a:spcBef>
              <a:buNone/>
              <a:defRPr b="0" i="0" sz="2000" u="none" cap="none" strike="noStrike">
                <a:solidFill>
                  <a:srgbClr val="FEFFFF"/>
                </a:solidFill>
                <a:latin typeface="Century Gothic"/>
                <a:ea typeface="Century Gothic"/>
                <a:cs typeface="Century Gothic"/>
                <a:sym typeface="Century Gothic"/>
              </a:defRPr>
            </a:lvl7pPr>
            <a:lvl8pPr indent="0" lvl="7" marL="0" marR="0" rtl="0" algn="r">
              <a:spcBef>
                <a:spcPts val="0"/>
              </a:spcBef>
              <a:buNone/>
              <a:defRPr b="0" i="0" sz="2000" u="none" cap="none" strike="noStrike">
                <a:solidFill>
                  <a:srgbClr val="FEFFFF"/>
                </a:solidFill>
                <a:latin typeface="Century Gothic"/>
                <a:ea typeface="Century Gothic"/>
                <a:cs typeface="Century Gothic"/>
                <a:sym typeface="Century Gothic"/>
              </a:defRPr>
            </a:lvl8pPr>
            <a:lvl9pPr indent="0" lvl="8" marL="0" marR="0" rtl="0" algn="r">
              <a:spcBef>
                <a:spcPts val="0"/>
              </a:spcBef>
              <a:buNone/>
              <a:defRPr b="0" i="0" sz="2000" u="none" cap="none" strike="noStrike">
                <a:solidFill>
                  <a:srgbClr val="FEFFFF"/>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png"/><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0.png"/><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hyperlink" Target="https://drive.google.com/drive/folders/1GRRGTGo1cii0DC2ofrtg5PG6xHQsmF47?usp=sharing" TargetMode="External"/><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png"/><Relationship Id="rId4" Type="http://schemas.openxmlformats.org/officeDocument/2006/relationships/image" Target="../media/image13.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100000">
              <a:srgbClr val="99C2FC"/>
            </a:gs>
          </a:gsLst>
          <a:path path="circle">
            <a:fillToRect b="100%" r="100%"/>
          </a:path>
          <a:tileRect l="-100%" t="-100%"/>
        </a:gradFill>
      </p:bgPr>
    </p:bg>
    <p:spTree>
      <p:nvGrpSpPr>
        <p:cNvPr id="163" name="Shape 163"/>
        <p:cNvGrpSpPr/>
        <p:nvPr/>
      </p:nvGrpSpPr>
      <p:grpSpPr>
        <a:xfrm>
          <a:off x="0" y="0"/>
          <a:ext cx="0" cy="0"/>
          <a:chOff x="0" y="0"/>
          <a:chExt cx="0" cy="0"/>
        </a:xfrm>
      </p:grpSpPr>
      <p:sp>
        <p:nvSpPr>
          <p:cNvPr id="164" name="Google Shape;164;p1"/>
          <p:cNvSpPr/>
          <p:nvPr/>
        </p:nvSpPr>
        <p:spPr>
          <a:xfrm>
            <a:off x="0" y="-786"/>
            <a:ext cx="12192000" cy="6854038"/>
          </a:xfrm>
          <a:prstGeom prst="rect">
            <a:avLst/>
          </a:prstGeom>
          <a:gradFill>
            <a:gsLst>
              <a:gs pos="0">
                <a:srgbClr val="FFFFFF"/>
              </a:gs>
              <a:gs pos="100000">
                <a:srgbClr val="99C2FC"/>
              </a:gs>
            </a:gsLst>
            <a:path path="circle">
              <a:fillToRect b="100%" r="100%"/>
            </a:path>
            <a:tileRect l="-100%" t="-10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grpSp>
        <p:nvGrpSpPr>
          <p:cNvPr id="165" name="Google Shape;165;p1"/>
          <p:cNvGrpSpPr/>
          <p:nvPr/>
        </p:nvGrpSpPr>
        <p:grpSpPr>
          <a:xfrm>
            <a:off x="9" y="228600"/>
            <a:ext cx="2851523" cy="6638625"/>
            <a:chOff x="2487613" y="285750"/>
            <a:chExt cx="2428875" cy="5654676"/>
          </a:xfrm>
        </p:grpSpPr>
        <p:sp>
          <p:nvSpPr>
            <p:cNvPr id="166" name="Google Shape;166;p1"/>
            <p:cNvSpPr/>
            <p:nvPr/>
          </p:nvSpPr>
          <p:spPr>
            <a:xfrm>
              <a:off x="2487613" y="2284413"/>
              <a:ext cx="85725" cy="533400"/>
            </a:xfrm>
            <a:custGeom>
              <a:rect b="b" l="l" r="r" t="t"/>
              <a:pathLst>
                <a:path extrusionOk="0" h="136" w="22">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dk2">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
            <p:cNvSpPr/>
            <p:nvPr/>
          </p:nvSpPr>
          <p:spPr>
            <a:xfrm>
              <a:off x="2597151" y="2779713"/>
              <a:ext cx="550863" cy="1978025"/>
            </a:xfrm>
            <a:custGeom>
              <a:rect b="b" l="l" r="r" t="t"/>
              <a:pathLst>
                <a:path extrusionOk="0" h="504" w="140">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dk2">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
            <p:cNvSpPr/>
            <p:nvPr/>
          </p:nvSpPr>
          <p:spPr>
            <a:xfrm>
              <a:off x="3175001" y="4730750"/>
              <a:ext cx="519113" cy="1209675"/>
            </a:xfrm>
            <a:custGeom>
              <a:rect b="b" l="l" r="r" t="t"/>
              <a:pathLst>
                <a:path extrusionOk="0" h="308" w="132">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dk2">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1"/>
            <p:cNvSpPr/>
            <p:nvPr/>
          </p:nvSpPr>
          <p:spPr>
            <a:xfrm>
              <a:off x="3305176" y="5630863"/>
              <a:ext cx="146050" cy="309563"/>
            </a:xfrm>
            <a:custGeom>
              <a:rect b="b" l="l" r="r" t="t"/>
              <a:pathLst>
                <a:path extrusionOk="0" h="79" w="37">
                  <a:moveTo>
                    <a:pt x="28" y="79"/>
                  </a:moveTo>
                  <a:cubicBezTo>
                    <a:pt x="37" y="79"/>
                    <a:pt x="37" y="79"/>
                    <a:pt x="37" y="79"/>
                  </a:cubicBezTo>
                  <a:cubicBezTo>
                    <a:pt x="24" y="53"/>
                    <a:pt x="12" y="27"/>
                    <a:pt x="0" y="0"/>
                  </a:cubicBezTo>
                  <a:cubicBezTo>
                    <a:pt x="8" y="27"/>
                    <a:pt x="17" y="53"/>
                    <a:pt x="28" y="79"/>
                  </a:cubicBezTo>
                  <a:close/>
                </a:path>
              </a:pathLst>
            </a:custGeom>
            <a:solidFill>
              <a:schemeClr val="dk2">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1"/>
            <p:cNvSpPr/>
            <p:nvPr/>
          </p:nvSpPr>
          <p:spPr>
            <a:xfrm>
              <a:off x="2573338" y="2817813"/>
              <a:ext cx="700088" cy="2835275"/>
            </a:xfrm>
            <a:custGeom>
              <a:rect b="b" l="l" r="r" t="t"/>
              <a:pathLst>
                <a:path extrusionOk="0" h="722" w="178">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dk2">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
            <p:cNvSpPr/>
            <p:nvPr/>
          </p:nvSpPr>
          <p:spPr>
            <a:xfrm>
              <a:off x="2506663" y="285750"/>
              <a:ext cx="90488" cy="2493963"/>
            </a:xfrm>
            <a:custGeom>
              <a:rect b="b" l="l" r="r" t="t"/>
              <a:pathLst>
                <a:path extrusionOk="0" h="635" w="23">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dk2">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
            <p:cNvSpPr/>
            <p:nvPr/>
          </p:nvSpPr>
          <p:spPr>
            <a:xfrm>
              <a:off x="2554288" y="2598738"/>
              <a:ext cx="66675" cy="420688"/>
            </a:xfrm>
            <a:custGeom>
              <a:rect b="b" l="l" r="r" t="t"/>
              <a:pathLst>
                <a:path extrusionOk="0" h="107" w="1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dk2">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
            <p:cNvSpPr/>
            <p:nvPr/>
          </p:nvSpPr>
          <p:spPr>
            <a:xfrm>
              <a:off x="3143251" y="4757738"/>
              <a:ext cx="161925" cy="873125"/>
            </a:xfrm>
            <a:custGeom>
              <a:rect b="b" l="l" r="r" t="t"/>
              <a:pathLst>
                <a:path extrusionOk="0" h="222" w="41">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dk2">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1"/>
            <p:cNvSpPr/>
            <p:nvPr/>
          </p:nvSpPr>
          <p:spPr>
            <a:xfrm>
              <a:off x="3148013" y="1282700"/>
              <a:ext cx="1768475" cy="3448050"/>
            </a:xfrm>
            <a:custGeom>
              <a:rect b="b" l="l" r="r" t="t"/>
              <a:pathLst>
                <a:path extrusionOk="0" h="878" w="450">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dk2">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1"/>
            <p:cNvSpPr/>
            <p:nvPr/>
          </p:nvSpPr>
          <p:spPr>
            <a:xfrm>
              <a:off x="3273426" y="5653088"/>
              <a:ext cx="138113" cy="287338"/>
            </a:xfrm>
            <a:custGeom>
              <a:rect b="b" l="l" r="r" t="t"/>
              <a:pathLst>
                <a:path extrusionOk="0" h="73" w="35">
                  <a:moveTo>
                    <a:pt x="0" y="0"/>
                  </a:moveTo>
                  <a:cubicBezTo>
                    <a:pt x="7" y="24"/>
                    <a:pt x="16" y="49"/>
                    <a:pt x="26" y="73"/>
                  </a:cubicBezTo>
                  <a:cubicBezTo>
                    <a:pt x="35" y="73"/>
                    <a:pt x="35" y="73"/>
                    <a:pt x="35" y="73"/>
                  </a:cubicBezTo>
                  <a:cubicBezTo>
                    <a:pt x="23" y="49"/>
                    <a:pt x="11" y="24"/>
                    <a:pt x="0" y="0"/>
                  </a:cubicBezTo>
                  <a:close/>
                </a:path>
              </a:pathLst>
            </a:custGeom>
            <a:solidFill>
              <a:schemeClr val="dk2">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
            <p:cNvSpPr/>
            <p:nvPr/>
          </p:nvSpPr>
          <p:spPr>
            <a:xfrm>
              <a:off x="3143251" y="4656138"/>
              <a:ext cx="31750" cy="188913"/>
            </a:xfrm>
            <a:custGeom>
              <a:rect b="b" l="l" r="r" t="t"/>
              <a:pathLst>
                <a:path extrusionOk="0" h="48" w="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dk2">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
            <p:cNvSpPr/>
            <p:nvPr/>
          </p:nvSpPr>
          <p:spPr>
            <a:xfrm>
              <a:off x="3211513" y="5410200"/>
              <a:ext cx="203200" cy="530225"/>
            </a:xfrm>
            <a:custGeom>
              <a:rect b="b" l="l" r="r" t="t"/>
              <a:pathLst>
                <a:path extrusionOk="0" h="135" w="52">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dk2">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8" name="Google Shape;178;p1"/>
          <p:cNvSpPr txBox="1"/>
          <p:nvPr>
            <p:ph idx="1" type="subTitle"/>
          </p:nvPr>
        </p:nvSpPr>
        <p:spPr>
          <a:xfrm>
            <a:off x="2674726" y="3423042"/>
            <a:ext cx="8915399" cy="2716883"/>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SzPts val="2800"/>
              <a:buNone/>
            </a:pPr>
            <a:r>
              <a:rPr b="1" lang="en-US" sz="2800"/>
              <a:t>Team ID: 30441</a:t>
            </a:r>
            <a:endParaRPr/>
          </a:p>
          <a:p>
            <a:pPr indent="0" lvl="0" marL="0" rtl="0" algn="l">
              <a:lnSpc>
                <a:spcPct val="90000"/>
              </a:lnSpc>
              <a:spcBef>
                <a:spcPts val="1000"/>
              </a:spcBef>
              <a:spcAft>
                <a:spcPts val="0"/>
              </a:spcAft>
              <a:buSzPts val="2800"/>
              <a:buNone/>
            </a:pPr>
            <a:r>
              <a:rPr b="1" lang="en-US" sz="2800"/>
              <a:t>Team Name: Ghostpye</a:t>
            </a:r>
            <a:endParaRPr/>
          </a:p>
          <a:p>
            <a:pPr indent="0" lvl="0" marL="0" rtl="0" algn="l">
              <a:lnSpc>
                <a:spcPct val="90000"/>
              </a:lnSpc>
              <a:spcBef>
                <a:spcPts val="1000"/>
              </a:spcBef>
              <a:spcAft>
                <a:spcPts val="0"/>
              </a:spcAft>
              <a:buSzPts val="2800"/>
              <a:buNone/>
            </a:pPr>
            <a:r>
              <a:rPr b="1" lang="en-US" sz="2800"/>
              <a:t>No. of Members: 6</a:t>
            </a:r>
            <a:endParaRPr/>
          </a:p>
          <a:p>
            <a:pPr indent="0" lvl="0" marL="0" rtl="0" algn="l">
              <a:lnSpc>
                <a:spcPct val="90000"/>
              </a:lnSpc>
              <a:spcBef>
                <a:spcPts val="1000"/>
              </a:spcBef>
              <a:spcAft>
                <a:spcPts val="0"/>
              </a:spcAft>
              <a:buSzPts val="2800"/>
              <a:buNone/>
            </a:pPr>
            <a:r>
              <a:rPr b="1" lang="en-US" sz="2800"/>
              <a:t>Team Leader Name: Shantanu Nimkar</a:t>
            </a:r>
            <a:endParaRPr/>
          </a:p>
          <a:p>
            <a:pPr indent="0" lvl="0" marL="0" rtl="0" algn="l">
              <a:lnSpc>
                <a:spcPct val="90000"/>
              </a:lnSpc>
              <a:spcBef>
                <a:spcPts val="1000"/>
              </a:spcBef>
              <a:spcAft>
                <a:spcPts val="0"/>
              </a:spcAft>
              <a:buSzPts val="2800"/>
              <a:buNone/>
            </a:pPr>
            <a:r>
              <a:rPr b="1" lang="en-US" sz="2800"/>
              <a:t>Problem Statement ID: RK1111</a:t>
            </a:r>
            <a:endParaRPr/>
          </a:p>
        </p:txBody>
      </p:sp>
      <p:grpSp>
        <p:nvGrpSpPr>
          <p:cNvPr id="179" name="Google Shape;179;p1"/>
          <p:cNvGrpSpPr/>
          <p:nvPr/>
        </p:nvGrpSpPr>
        <p:grpSpPr>
          <a:xfrm>
            <a:off x="27224" y="-786"/>
            <a:ext cx="2356675" cy="6854040"/>
            <a:chOff x="6627813" y="194833"/>
            <a:chExt cx="1952625" cy="5678918"/>
          </a:xfrm>
        </p:grpSpPr>
        <p:sp>
          <p:nvSpPr>
            <p:cNvPr id="180" name="Google Shape;180;p1"/>
            <p:cNvSpPr/>
            <p:nvPr/>
          </p:nvSpPr>
          <p:spPr>
            <a:xfrm>
              <a:off x="6627813" y="194833"/>
              <a:ext cx="409575" cy="3646488"/>
            </a:xfrm>
            <a:custGeom>
              <a:rect b="b" l="l" r="r" t="t"/>
              <a:pathLst>
                <a:path extrusionOk="0" h="920" w="103">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
            <p:cNvSpPr/>
            <p:nvPr/>
          </p:nvSpPr>
          <p:spPr>
            <a:xfrm>
              <a:off x="7061201" y="3771900"/>
              <a:ext cx="350838" cy="1309688"/>
            </a:xfrm>
            <a:custGeom>
              <a:rect b="b" l="l" r="r" t="t"/>
              <a:pathLst>
                <a:path extrusionOk="0" h="330" w="88">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
            <p:cNvSpPr/>
            <p:nvPr/>
          </p:nvSpPr>
          <p:spPr>
            <a:xfrm>
              <a:off x="7439026" y="5053013"/>
              <a:ext cx="357188" cy="820738"/>
            </a:xfrm>
            <a:custGeom>
              <a:rect b="b" l="l" r="r" t="t"/>
              <a:pathLst>
                <a:path extrusionOk="0" h="207" w="90">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
            <p:cNvSpPr/>
            <p:nvPr/>
          </p:nvSpPr>
          <p:spPr>
            <a:xfrm>
              <a:off x="7037388" y="3811588"/>
              <a:ext cx="457200" cy="1852613"/>
            </a:xfrm>
            <a:custGeom>
              <a:rect b="b" l="l" r="r" t="t"/>
              <a:pathLst>
                <a:path extrusionOk="0" h="467" w="115">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1"/>
            <p:cNvSpPr/>
            <p:nvPr/>
          </p:nvSpPr>
          <p:spPr>
            <a:xfrm>
              <a:off x="6992938" y="1263650"/>
              <a:ext cx="144463" cy="2508250"/>
            </a:xfrm>
            <a:custGeom>
              <a:rect b="b" l="l" r="r" t="t"/>
              <a:pathLst>
                <a:path extrusionOk="0" h="633" w="36">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1"/>
            <p:cNvSpPr/>
            <p:nvPr/>
          </p:nvSpPr>
          <p:spPr>
            <a:xfrm>
              <a:off x="7526338" y="5640388"/>
              <a:ext cx="111125" cy="233363"/>
            </a:xfrm>
            <a:custGeom>
              <a:rect b="b" l="l" r="r" t="t"/>
              <a:pathLst>
                <a:path extrusionOk="0" h="59" w="28">
                  <a:moveTo>
                    <a:pt x="22" y="59"/>
                  </a:moveTo>
                  <a:cubicBezTo>
                    <a:pt x="28" y="59"/>
                    <a:pt x="28" y="59"/>
                    <a:pt x="28" y="59"/>
                  </a:cubicBezTo>
                  <a:cubicBezTo>
                    <a:pt x="18" y="40"/>
                    <a:pt x="9" y="20"/>
                    <a:pt x="0" y="0"/>
                  </a:cubicBezTo>
                  <a:cubicBezTo>
                    <a:pt x="6" y="20"/>
                    <a:pt x="13" y="40"/>
                    <a:pt x="22" y="5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
            <p:cNvSpPr/>
            <p:nvPr/>
          </p:nvSpPr>
          <p:spPr>
            <a:xfrm>
              <a:off x="7021513" y="3598863"/>
              <a:ext cx="68263" cy="423863"/>
            </a:xfrm>
            <a:custGeom>
              <a:rect b="b" l="l" r="r" t="t"/>
              <a:pathLst>
                <a:path extrusionOk="0" h="107" w="1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
            <p:cNvSpPr/>
            <p:nvPr/>
          </p:nvSpPr>
          <p:spPr>
            <a:xfrm>
              <a:off x="7412038" y="2801938"/>
              <a:ext cx="1168400" cy="2251075"/>
            </a:xfrm>
            <a:custGeom>
              <a:rect b="b" l="l" r="r" t="t"/>
              <a:pathLst>
                <a:path extrusionOk="0" h="568" w="294">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
            <p:cNvSpPr/>
            <p:nvPr/>
          </p:nvSpPr>
          <p:spPr>
            <a:xfrm>
              <a:off x="7494588" y="5664200"/>
              <a:ext cx="100013" cy="209550"/>
            </a:xfrm>
            <a:custGeom>
              <a:rect b="b" l="l" r="r" t="t"/>
              <a:pathLst>
                <a:path extrusionOk="0" h="53" w="25">
                  <a:moveTo>
                    <a:pt x="0" y="0"/>
                  </a:moveTo>
                  <a:cubicBezTo>
                    <a:pt x="5" y="18"/>
                    <a:pt x="12" y="36"/>
                    <a:pt x="19" y="53"/>
                  </a:cubicBezTo>
                  <a:cubicBezTo>
                    <a:pt x="25" y="53"/>
                    <a:pt x="25" y="53"/>
                    <a:pt x="25" y="53"/>
                  </a:cubicBezTo>
                  <a:cubicBezTo>
                    <a:pt x="16" y="36"/>
                    <a:pt x="8" y="18"/>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
            <p:cNvSpPr/>
            <p:nvPr/>
          </p:nvSpPr>
          <p:spPr>
            <a:xfrm>
              <a:off x="7412038" y="5081588"/>
              <a:ext cx="114300" cy="558800"/>
            </a:xfrm>
            <a:custGeom>
              <a:rect b="b" l="l" r="r" t="t"/>
              <a:pathLst>
                <a:path extrusionOk="0" h="141" w="29">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
            <p:cNvSpPr/>
            <p:nvPr/>
          </p:nvSpPr>
          <p:spPr>
            <a:xfrm>
              <a:off x="7412038" y="4978400"/>
              <a:ext cx="31750" cy="188913"/>
            </a:xfrm>
            <a:custGeom>
              <a:rect b="b" l="l" r="r" t="t"/>
              <a:pathLst>
                <a:path extrusionOk="0" h="48" w="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
            <p:cNvSpPr/>
            <p:nvPr/>
          </p:nvSpPr>
          <p:spPr>
            <a:xfrm>
              <a:off x="7439026" y="5434013"/>
              <a:ext cx="174625" cy="439738"/>
            </a:xfrm>
            <a:custGeom>
              <a:rect b="b" l="l" r="r" t="t"/>
              <a:pathLst>
                <a:path extrusionOk="0" h="111" w="44">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2" name="Google Shape;192;p1"/>
          <p:cNvSpPr/>
          <p:nvPr/>
        </p:nvSpPr>
        <p:spPr>
          <a:xfrm>
            <a:off x="0" y="0"/>
            <a:ext cx="182880" cy="68580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Smart India Hackathon 2022" id="193" name="Google Shape;193;p1"/>
          <p:cNvPicPr preferRelativeResize="0"/>
          <p:nvPr/>
        </p:nvPicPr>
        <p:blipFill rotWithShape="1">
          <a:blip r:embed="rId3">
            <a:alphaModFix/>
          </a:blip>
          <a:srcRect b="0" l="0" r="0" t="0"/>
          <a:stretch/>
        </p:blipFill>
        <p:spPr>
          <a:xfrm>
            <a:off x="4073139" y="228600"/>
            <a:ext cx="5536918" cy="2505456"/>
          </a:xfrm>
          <a:prstGeom prst="rect">
            <a:avLst/>
          </a:prstGeom>
          <a:noFill/>
          <a:ln>
            <a:noFill/>
          </a:ln>
        </p:spPr>
      </p:pic>
      <p:sp>
        <p:nvSpPr>
          <p:cNvPr id="194" name="Google Shape;194;p1"/>
          <p:cNvSpPr/>
          <p:nvPr/>
        </p:nvSpPr>
        <p:spPr>
          <a:xfrm>
            <a:off x="0" y="4588986"/>
            <a:ext cx="1744652" cy="778589"/>
          </a:xfrm>
          <a:custGeom>
            <a:rect b="b" l="l" r="r" t="t"/>
            <a:pathLst>
              <a:path extrusionOk="0" h="166" w="372">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gfee16815ec_0_92"/>
          <p:cNvSpPr txBox="1"/>
          <p:nvPr>
            <p:ph type="title"/>
          </p:nvPr>
        </p:nvSpPr>
        <p:spPr>
          <a:xfrm>
            <a:off x="2592925" y="624110"/>
            <a:ext cx="8911800" cy="12810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256" name="Google Shape;256;gfee16815ec_0_92"/>
          <p:cNvSpPr txBox="1"/>
          <p:nvPr>
            <p:ph idx="1" type="body"/>
          </p:nvPr>
        </p:nvSpPr>
        <p:spPr>
          <a:xfrm>
            <a:off x="2589212" y="2133600"/>
            <a:ext cx="8915400" cy="37776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pic>
        <p:nvPicPr>
          <p:cNvPr id="257" name="Google Shape;257;gfee16815ec_0_92"/>
          <p:cNvPicPr preferRelativeResize="0"/>
          <p:nvPr/>
        </p:nvPicPr>
        <p:blipFill>
          <a:blip r:embed="rId3">
            <a:alphaModFix/>
          </a:blip>
          <a:stretch>
            <a:fillRect/>
          </a:stretch>
        </p:blipFill>
        <p:spPr>
          <a:xfrm>
            <a:off x="0" y="0"/>
            <a:ext cx="12192000" cy="68580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gfee16815ec_0_98"/>
          <p:cNvSpPr txBox="1"/>
          <p:nvPr>
            <p:ph type="title"/>
          </p:nvPr>
        </p:nvSpPr>
        <p:spPr>
          <a:xfrm>
            <a:off x="2592925" y="624110"/>
            <a:ext cx="8911800" cy="12810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263" name="Google Shape;263;gfee16815ec_0_98"/>
          <p:cNvSpPr txBox="1"/>
          <p:nvPr>
            <p:ph idx="1" type="body"/>
          </p:nvPr>
        </p:nvSpPr>
        <p:spPr>
          <a:xfrm>
            <a:off x="2589212" y="2133600"/>
            <a:ext cx="8915400" cy="37776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pic>
        <p:nvPicPr>
          <p:cNvPr id="264" name="Google Shape;264;gfee16815ec_0_98"/>
          <p:cNvPicPr preferRelativeResize="0"/>
          <p:nvPr/>
        </p:nvPicPr>
        <p:blipFill>
          <a:blip r:embed="rId3">
            <a:alphaModFix/>
          </a:blip>
          <a:stretch>
            <a:fillRect/>
          </a:stretch>
        </p:blipFill>
        <p:spPr>
          <a:xfrm>
            <a:off x="0" y="0"/>
            <a:ext cx="12192000" cy="68580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gfee16815ec_0_104"/>
          <p:cNvSpPr txBox="1"/>
          <p:nvPr>
            <p:ph type="title"/>
          </p:nvPr>
        </p:nvSpPr>
        <p:spPr>
          <a:xfrm>
            <a:off x="2592925" y="624110"/>
            <a:ext cx="8911800" cy="12810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270" name="Google Shape;270;gfee16815ec_0_104"/>
          <p:cNvSpPr txBox="1"/>
          <p:nvPr>
            <p:ph idx="1" type="body"/>
          </p:nvPr>
        </p:nvSpPr>
        <p:spPr>
          <a:xfrm>
            <a:off x="2589212" y="2133600"/>
            <a:ext cx="8915400" cy="37776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pic>
        <p:nvPicPr>
          <p:cNvPr id="271" name="Google Shape;271;gfee16815ec_0_104"/>
          <p:cNvPicPr preferRelativeResize="0"/>
          <p:nvPr/>
        </p:nvPicPr>
        <p:blipFill>
          <a:blip r:embed="rId3">
            <a:alphaModFix/>
          </a:blip>
          <a:stretch>
            <a:fillRect/>
          </a:stretch>
        </p:blipFill>
        <p:spPr>
          <a:xfrm>
            <a:off x="0" y="0"/>
            <a:ext cx="12192000" cy="68580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pic>
        <p:nvPicPr>
          <p:cNvPr id="276" name="Google Shape;276;gfee16815ec_0_84"/>
          <p:cNvPicPr preferRelativeResize="0"/>
          <p:nvPr/>
        </p:nvPicPr>
        <p:blipFill>
          <a:blip r:embed="rId3">
            <a:alphaModFix/>
          </a:blip>
          <a:stretch>
            <a:fillRect/>
          </a:stretch>
        </p:blipFill>
        <p:spPr>
          <a:xfrm>
            <a:off x="-118525" y="0"/>
            <a:ext cx="12310526" cy="692467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gfee16815ec_0_111"/>
          <p:cNvSpPr txBox="1"/>
          <p:nvPr>
            <p:ph type="title"/>
          </p:nvPr>
        </p:nvSpPr>
        <p:spPr>
          <a:xfrm>
            <a:off x="2592925" y="624110"/>
            <a:ext cx="8911800" cy="12810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282" name="Google Shape;282;gfee16815ec_0_111"/>
          <p:cNvSpPr txBox="1"/>
          <p:nvPr>
            <p:ph idx="1" type="body"/>
          </p:nvPr>
        </p:nvSpPr>
        <p:spPr>
          <a:xfrm>
            <a:off x="2589212" y="2133600"/>
            <a:ext cx="8915400" cy="37776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pic>
        <p:nvPicPr>
          <p:cNvPr id="283" name="Google Shape;283;gfee16815ec_0_111"/>
          <p:cNvPicPr preferRelativeResize="0"/>
          <p:nvPr/>
        </p:nvPicPr>
        <p:blipFill>
          <a:blip r:embed="rId3">
            <a:alphaModFix/>
          </a:blip>
          <a:stretch>
            <a:fillRect/>
          </a:stretch>
        </p:blipFill>
        <p:spPr>
          <a:xfrm>
            <a:off x="0" y="0"/>
            <a:ext cx="12192000" cy="68580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gfee16815ec_0_117"/>
          <p:cNvSpPr txBox="1"/>
          <p:nvPr>
            <p:ph type="title"/>
          </p:nvPr>
        </p:nvSpPr>
        <p:spPr>
          <a:xfrm>
            <a:off x="2592925" y="624110"/>
            <a:ext cx="8911800" cy="12810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289" name="Google Shape;289;gfee16815ec_0_117"/>
          <p:cNvSpPr txBox="1"/>
          <p:nvPr>
            <p:ph idx="1" type="body"/>
          </p:nvPr>
        </p:nvSpPr>
        <p:spPr>
          <a:xfrm>
            <a:off x="2589212" y="2133600"/>
            <a:ext cx="8915400" cy="37776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pic>
        <p:nvPicPr>
          <p:cNvPr id="290" name="Google Shape;290;gfee16815ec_0_117"/>
          <p:cNvPicPr preferRelativeResize="0"/>
          <p:nvPr/>
        </p:nvPicPr>
        <p:blipFill>
          <a:blip r:embed="rId3">
            <a:alphaModFix/>
          </a:blip>
          <a:stretch>
            <a:fillRect/>
          </a:stretch>
        </p:blipFill>
        <p:spPr>
          <a:xfrm>
            <a:off x="0" y="0"/>
            <a:ext cx="12192000" cy="68580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gfee16815ec_0_159"/>
          <p:cNvSpPr txBox="1"/>
          <p:nvPr>
            <p:ph type="title"/>
          </p:nvPr>
        </p:nvSpPr>
        <p:spPr>
          <a:xfrm>
            <a:off x="2592925" y="624110"/>
            <a:ext cx="8911800" cy="12810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296" name="Google Shape;296;gfee16815ec_0_159"/>
          <p:cNvSpPr txBox="1"/>
          <p:nvPr>
            <p:ph idx="1" type="body"/>
          </p:nvPr>
        </p:nvSpPr>
        <p:spPr>
          <a:xfrm>
            <a:off x="2589212" y="2133600"/>
            <a:ext cx="8915400" cy="37776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pic>
        <p:nvPicPr>
          <p:cNvPr id="297" name="Google Shape;297;gfee16815ec_0_159"/>
          <p:cNvPicPr preferRelativeResize="0"/>
          <p:nvPr/>
        </p:nvPicPr>
        <p:blipFill>
          <a:blip r:embed="rId3">
            <a:alphaModFix/>
          </a:blip>
          <a:stretch>
            <a:fillRect/>
          </a:stretch>
        </p:blipFill>
        <p:spPr>
          <a:xfrm>
            <a:off x="0" y="0"/>
            <a:ext cx="12192000" cy="68580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gfee16815ec_0_127"/>
          <p:cNvSpPr txBox="1"/>
          <p:nvPr>
            <p:ph type="title"/>
          </p:nvPr>
        </p:nvSpPr>
        <p:spPr>
          <a:xfrm>
            <a:off x="2592925" y="624110"/>
            <a:ext cx="6051000" cy="12810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262626"/>
              </a:buClr>
              <a:buSzPts val="3600"/>
              <a:buFont typeface="Century Gothic"/>
              <a:buNone/>
            </a:pPr>
            <a:r>
              <a:rPr lang="en-US"/>
              <a:t>FEATURES OF WEBAPP</a:t>
            </a:r>
            <a:endParaRPr sz="4000"/>
          </a:p>
        </p:txBody>
      </p:sp>
      <p:pic>
        <p:nvPicPr>
          <p:cNvPr descr="Smart India Hackathon 2022" id="303" name="Google Shape;303;gfee16815ec_0_127"/>
          <p:cNvPicPr preferRelativeResize="0"/>
          <p:nvPr/>
        </p:nvPicPr>
        <p:blipFill rotWithShape="1">
          <a:blip r:embed="rId3">
            <a:alphaModFix/>
          </a:blip>
          <a:srcRect b="0" l="0" r="0" t="0"/>
          <a:stretch/>
        </p:blipFill>
        <p:spPr>
          <a:xfrm>
            <a:off x="9667875" y="361675"/>
            <a:ext cx="1940850" cy="880000"/>
          </a:xfrm>
          <a:prstGeom prst="rect">
            <a:avLst/>
          </a:prstGeom>
          <a:noFill/>
          <a:ln>
            <a:noFill/>
          </a:ln>
        </p:spPr>
      </p:pic>
      <p:pic>
        <p:nvPicPr>
          <p:cNvPr id="304" name="Google Shape;304;gfee16815ec_0_127"/>
          <p:cNvPicPr preferRelativeResize="0"/>
          <p:nvPr/>
        </p:nvPicPr>
        <p:blipFill>
          <a:blip r:embed="rId4">
            <a:alphaModFix/>
          </a:blip>
          <a:stretch>
            <a:fillRect/>
          </a:stretch>
        </p:blipFill>
        <p:spPr>
          <a:xfrm>
            <a:off x="1656550" y="713500"/>
            <a:ext cx="10083226" cy="567180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gfee16815ec_0_165"/>
          <p:cNvSpPr txBox="1"/>
          <p:nvPr>
            <p:ph type="title"/>
          </p:nvPr>
        </p:nvSpPr>
        <p:spPr>
          <a:xfrm>
            <a:off x="2592925" y="624110"/>
            <a:ext cx="8911800" cy="12810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310" name="Google Shape;310;gfee16815ec_0_165"/>
          <p:cNvSpPr txBox="1"/>
          <p:nvPr>
            <p:ph idx="1" type="body"/>
          </p:nvPr>
        </p:nvSpPr>
        <p:spPr>
          <a:xfrm>
            <a:off x="2589212" y="2133600"/>
            <a:ext cx="8915400" cy="37776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pic>
        <p:nvPicPr>
          <p:cNvPr id="311" name="Google Shape;311;gfee16815ec_0_165"/>
          <p:cNvPicPr preferRelativeResize="0"/>
          <p:nvPr/>
        </p:nvPicPr>
        <p:blipFill>
          <a:blip r:embed="rId3">
            <a:alphaModFix/>
          </a:blip>
          <a:stretch>
            <a:fillRect/>
          </a:stretch>
        </p:blipFill>
        <p:spPr>
          <a:xfrm>
            <a:off x="0" y="0"/>
            <a:ext cx="12192000" cy="68580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gfee16815ec_0_139"/>
          <p:cNvSpPr txBox="1"/>
          <p:nvPr>
            <p:ph type="title"/>
          </p:nvPr>
        </p:nvSpPr>
        <p:spPr>
          <a:xfrm>
            <a:off x="2592925" y="624110"/>
            <a:ext cx="8911800" cy="12810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317" name="Google Shape;317;gfee16815ec_0_139"/>
          <p:cNvSpPr txBox="1"/>
          <p:nvPr>
            <p:ph idx="1" type="body"/>
          </p:nvPr>
        </p:nvSpPr>
        <p:spPr>
          <a:xfrm>
            <a:off x="2589212" y="2133600"/>
            <a:ext cx="8915400" cy="37776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pic>
        <p:nvPicPr>
          <p:cNvPr id="318" name="Google Shape;318;gfee16815ec_0_139"/>
          <p:cNvPicPr preferRelativeResize="0"/>
          <p:nvPr/>
        </p:nvPicPr>
        <p:blipFill>
          <a:blip r:embed="rId3">
            <a:alphaModFix/>
          </a:blip>
          <a:stretch>
            <a:fillRect/>
          </a:stretch>
        </p:blipFill>
        <p:spPr>
          <a:xfrm>
            <a:off x="0" y="0"/>
            <a:ext cx="12192000" cy="68580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2"/>
          <p:cNvSpPr txBox="1"/>
          <p:nvPr>
            <p:ph type="title"/>
          </p:nvPr>
        </p:nvSpPr>
        <p:spPr>
          <a:xfrm>
            <a:off x="1593587" y="424085"/>
            <a:ext cx="7189519" cy="128089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262626"/>
              </a:buClr>
              <a:buSzPts val="4000"/>
              <a:buFont typeface="Century Gothic"/>
              <a:buNone/>
            </a:pPr>
            <a:r>
              <a:rPr lang="en-US" sz="4000"/>
              <a:t>Details</a:t>
            </a:r>
            <a:r>
              <a:rPr lang="en-US"/>
              <a:t> of all Team Members</a:t>
            </a:r>
            <a:endParaRPr/>
          </a:p>
        </p:txBody>
      </p:sp>
      <p:graphicFrame>
        <p:nvGraphicFramePr>
          <p:cNvPr id="200" name="Google Shape;200;p2"/>
          <p:cNvGraphicFramePr/>
          <p:nvPr/>
        </p:nvGraphicFramePr>
        <p:xfrm>
          <a:off x="1398588" y="1704975"/>
          <a:ext cx="3000000" cy="3000000"/>
        </p:xfrm>
        <a:graphic>
          <a:graphicData uri="http://schemas.openxmlformats.org/drawingml/2006/table">
            <a:tbl>
              <a:tblPr bandRow="1" firstRow="1">
                <a:noFill/>
                <a:tableStyleId>{8F679C5E-463C-4A54-BA43-EA5ABA328F07}</a:tableStyleId>
              </a:tblPr>
              <a:tblGrid>
                <a:gridCol w="673100"/>
                <a:gridCol w="3057525"/>
                <a:gridCol w="3300400"/>
                <a:gridCol w="2900375"/>
              </a:tblGrid>
              <a:tr h="423850">
                <a:tc>
                  <a:txBody>
                    <a:bodyPr/>
                    <a:lstStyle/>
                    <a:p>
                      <a:pPr indent="0" lvl="0" marL="0" marR="0" rtl="0" algn="ctr">
                        <a:spcBef>
                          <a:spcPts val="0"/>
                        </a:spcBef>
                        <a:spcAft>
                          <a:spcPts val="0"/>
                        </a:spcAft>
                        <a:buNone/>
                      </a:pPr>
                      <a:r>
                        <a:rPr lang="en-US" sz="1800" u="none" cap="none" strike="noStrike"/>
                        <a:t>SN</a:t>
                      </a:r>
                      <a:endParaRPr/>
                    </a:p>
                  </a:txBody>
                  <a:tcPr marT="45725" marB="45725" marR="91450" marL="91450"/>
                </a:tc>
                <a:tc>
                  <a:txBody>
                    <a:bodyPr/>
                    <a:lstStyle/>
                    <a:p>
                      <a:pPr indent="0" lvl="0" marL="0" marR="0" rtl="0" algn="ctr">
                        <a:spcBef>
                          <a:spcPts val="0"/>
                        </a:spcBef>
                        <a:spcAft>
                          <a:spcPts val="0"/>
                        </a:spcAft>
                        <a:buNone/>
                      </a:pPr>
                      <a:r>
                        <a:rPr lang="en-US" sz="1800" u="none" cap="none" strike="noStrike"/>
                        <a:t>Team Member Name</a:t>
                      </a:r>
                      <a:endParaRPr/>
                    </a:p>
                  </a:txBody>
                  <a:tcPr marT="45725" marB="45725" marR="91450" marL="91450"/>
                </a:tc>
                <a:tc>
                  <a:txBody>
                    <a:bodyPr/>
                    <a:lstStyle/>
                    <a:p>
                      <a:pPr indent="0" lvl="0" marL="0" marR="0" rtl="0" algn="ctr">
                        <a:spcBef>
                          <a:spcPts val="0"/>
                        </a:spcBef>
                        <a:spcAft>
                          <a:spcPts val="0"/>
                        </a:spcAft>
                        <a:buNone/>
                      </a:pPr>
                      <a:r>
                        <a:rPr lang="en-US" sz="1800" u="none" cap="none" strike="noStrike"/>
                        <a:t>Role</a:t>
                      </a:r>
                      <a:endParaRPr/>
                    </a:p>
                  </a:txBody>
                  <a:tcPr marT="45725" marB="45725" marR="91450" marL="91450"/>
                </a:tc>
                <a:tc>
                  <a:txBody>
                    <a:bodyPr/>
                    <a:lstStyle/>
                    <a:p>
                      <a:pPr indent="0" lvl="0" marL="0" marR="0" rtl="0" algn="ctr">
                        <a:spcBef>
                          <a:spcPts val="0"/>
                        </a:spcBef>
                        <a:spcAft>
                          <a:spcPts val="0"/>
                        </a:spcAft>
                        <a:buNone/>
                      </a:pPr>
                      <a:r>
                        <a:rPr lang="en-US" sz="1800" u="none" cap="none" strike="noStrike"/>
                        <a:t>College Passing Year</a:t>
                      </a:r>
                      <a:endParaRPr/>
                    </a:p>
                  </a:txBody>
                  <a:tcPr marT="45725" marB="45725" marR="91450" marL="91450"/>
                </a:tc>
              </a:tr>
              <a:tr h="561975">
                <a:tc>
                  <a:txBody>
                    <a:bodyPr/>
                    <a:lstStyle/>
                    <a:p>
                      <a:pPr indent="0" lvl="0" marL="0" marR="0" rtl="0" algn="l">
                        <a:spcBef>
                          <a:spcPts val="0"/>
                        </a:spcBef>
                        <a:spcAft>
                          <a:spcPts val="0"/>
                        </a:spcAft>
                        <a:buNone/>
                      </a:pPr>
                      <a:r>
                        <a:rPr lang="en-US" sz="1800" u="none" cap="none" strike="noStrike"/>
                        <a:t>1</a:t>
                      </a:r>
                      <a:endParaRPr/>
                    </a:p>
                  </a:txBody>
                  <a:tcPr marT="45725" marB="45725" marR="91450" marL="91450"/>
                </a:tc>
                <a:tc>
                  <a:txBody>
                    <a:bodyPr/>
                    <a:lstStyle/>
                    <a:p>
                      <a:pPr indent="0" lvl="0" marL="0" marR="0" rtl="0" algn="l">
                        <a:spcBef>
                          <a:spcPts val="0"/>
                        </a:spcBef>
                        <a:spcAft>
                          <a:spcPts val="0"/>
                        </a:spcAft>
                        <a:buNone/>
                      </a:pPr>
                      <a:r>
                        <a:rPr lang="en-US" sz="1800"/>
                        <a:t>Shantanu Nimkar</a:t>
                      </a:r>
                      <a:endParaRPr sz="1800"/>
                    </a:p>
                  </a:txBody>
                  <a:tcPr marT="45725" marB="45725" marR="91450" marL="91450"/>
                </a:tc>
                <a:tc>
                  <a:txBody>
                    <a:bodyPr/>
                    <a:lstStyle/>
                    <a:p>
                      <a:pPr indent="0" lvl="0" marL="0" marR="0" rtl="0" algn="l">
                        <a:spcBef>
                          <a:spcPts val="0"/>
                        </a:spcBef>
                        <a:spcAft>
                          <a:spcPts val="0"/>
                        </a:spcAft>
                        <a:buNone/>
                      </a:pPr>
                      <a:r>
                        <a:rPr lang="en-US" sz="1800"/>
                        <a:t>Backend Developer(Python)</a:t>
                      </a:r>
                      <a:endParaRPr sz="1800"/>
                    </a:p>
                  </a:txBody>
                  <a:tcPr marT="45725" marB="45725" marR="91450" marL="91450"/>
                </a:tc>
                <a:tc>
                  <a:txBody>
                    <a:bodyPr/>
                    <a:lstStyle/>
                    <a:p>
                      <a:pPr indent="0" lvl="0" marL="0" marR="0" rtl="0" algn="l">
                        <a:spcBef>
                          <a:spcPts val="0"/>
                        </a:spcBef>
                        <a:spcAft>
                          <a:spcPts val="0"/>
                        </a:spcAft>
                        <a:buNone/>
                      </a:pPr>
                      <a:r>
                        <a:rPr lang="en-US" sz="1800"/>
                        <a:t>2023</a:t>
                      </a:r>
                      <a:endParaRPr sz="1800"/>
                    </a:p>
                  </a:txBody>
                  <a:tcPr marT="45725" marB="45725" marR="91450" marL="91450"/>
                </a:tc>
              </a:tr>
              <a:tr h="561975">
                <a:tc>
                  <a:txBody>
                    <a:bodyPr/>
                    <a:lstStyle/>
                    <a:p>
                      <a:pPr indent="0" lvl="0" marL="0" marR="0" rtl="0" algn="l">
                        <a:spcBef>
                          <a:spcPts val="0"/>
                        </a:spcBef>
                        <a:spcAft>
                          <a:spcPts val="0"/>
                        </a:spcAft>
                        <a:buNone/>
                      </a:pPr>
                      <a:r>
                        <a:rPr lang="en-US" sz="1800"/>
                        <a:t>2</a:t>
                      </a:r>
                      <a:endParaRPr/>
                    </a:p>
                  </a:txBody>
                  <a:tcPr marT="45725" marB="45725" marR="91450" marL="91450"/>
                </a:tc>
                <a:tc>
                  <a:txBody>
                    <a:bodyPr/>
                    <a:lstStyle/>
                    <a:p>
                      <a:pPr indent="0" lvl="0" marL="0" marR="0" rtl="0" algn="l">
                        <a:spcBef>
                          <a:spcPts val="0"/>
                        </a:spcBef>
                        <a:spcAft>
                          <a:spcPts val="0"/>
                        </a:spcAft>
                        <a:buNone/>
                      </a:pPr>
                      <a:r>
                        <a:rPr lang="en-US" sz="1800"/>
                        <a:t>Sameer Borkar</a:t>
                      </a:r>
                      <a:endParaRPr sz="1800"/>
                    </a:p>
                  </a:txBody>
                  <a:tcPr marT="45725" marB="45725" marR="91450" marL="91450"/>
                </a:tc>
                <a:tc>
                  <a:txBody>
                    <a:bodyPr/>
                    <a:lstStyle/>
                    <a:p>
                      <a:pPr indent="0" lvl="0" marL="0" marR="0" rtl="0" algn="l">
                        <a:spcBef>
                          <a:spcPts val="0"/>
                        </a:spcBef>
                        <a:spcAft>
                          <a:spcPts val="0"/>
                        </a:spcAft>
                        <a:buNone/>
                      </a:pPr>
                      <a:r>
                        <a:rPr lang="en-US" sz="1800"/>
                        <a:t>Android App Developer(React Native)</a:t>
                      </a:r>
                      <a:endParaRPr sz="1800"/>
                    </a:p>
                  </a:txBody>
                  <a:tcPr marT="45725" marB="45725" marR="91450" marL="91450"/>
                </a:tc>
                <a:tc>
                  <a:txBody>
                    <a:bodyPr/>
                    <a:lstStyle/>
                    <a:p>
                      <a:pPr indent="0" lvl="0" marL="0" rtl="0" algn="l">
                        <a:spcBef>
                          <a:spcPts val="0"/>
                        </a:spcBef>
                        <a:spcAft>
                          <a:spcPts val="0"/>
                        </a:spcAft>
                        <a:buClr>
                          <a:schemeClr val="dk1"/>
                        </a:buClr>
                        <a:buFont typeface="Arial"/>
                        <a:buNone/>
                      </a:pPr>
                      <a:r>
                        <a:rPr lang="en-US" sz="1800"/>
                        <a:t>2023</a:t>
                      </a:r>
                      <a:endParaRPr sz="1800"/>
                    </a:p>
                  </a:txBody>
                  <a:tcPr marT="45725" marB="45725" marR="91450" marL="91450"/>
                </a:tc>
              </a:tr>
              <a:tr h="561975">
                <a:tc>
                  <a:txBody>
                    <a:bodyPr/>
                    <a:lstStyle/>
                    <a:p>
                      <a:pPr indent="0" lvl="0" marL="0" marR="0" rtl="0" algn="l">
                        <a:spcBef>
                          <a:spcPts val="0"/>
                        </a:spcBef>
                        <a:spcAft>
                          <a:spcPts val="0"/>
                        </a:spcAft>
                        <a:buNone/>
                      </a:pPr>
                      <a:r>
                        <a:rPr lang="en-US" sz="1800"/>
                        <a:t>3</a:t>
                      </a:r>
                      <a:endParaRPr/>
                    </a:p>
                  </a:txBody>
                  <a:tcPr marT="45725" marB="45725" marR="91450" marL="91450"/>
                </a:tc>
                <a:tc>
                  <a:txBody>
                    <a:bodyPr/>
                    <a:lstStyle/>
                    <a:p>
                      <a:pPr indent="0" lvl="0" marL="0" marR="0" rtl="0" algn="l">
                        <a:spcBef>
                          <a:spcPts val="0"/>
                        </a:spcBef>
                        <a:spcAft>
                          <a:spcPts val="0"/>
                        </a:spcAft>
                        <a:buNone/>
                      </a:pPr>
                      <a:r>
                        <a:rPr lang="en-US" sz="1800"/>
                        <a:t>Pawan Sharnagate</a:t>
                      </a:r>
                      <a:endParaRPr sz="1800"/>
                    </a:p>
                  </a:txBody>
                  <a:tcPr marT="45725" marB="45725" marR="91450" marL="91450"/>
                </a:tc>
                <a:tc>
                  <a:txBody>
                    <a:bodyPr/>
                    <a:lstStyle/>
                    <a:p>
                      <a:pPr indent="0" lvl="0" marL="0" marR="0" rtl="0" algn="l">
                        <a:spcBef>
                          <a:spcPts val="0"/>
                        </a:spcBef>
                        <a:spcAft>
                          <a:spcPts val="0"/>
                        </a:spcAft>
                        <a:buNone/>
                      </a:pPr>
                      <a:r>
                        <a:rPr lang="en-US" sz="1800"/>
                        <a:t>UI/UX</a:t>
                      </a:r>
                      <a:endParaRPr sz="1800"/>
                    </a:p>
                  </a:txBody>
                  <a:tcPr marT="45725" marB="45725" marR="91450" marL="91450"/>
                </a:tc>
                <a:tc>
                  <a:txBody>
                    <a:bodyPr/>
                    <a:lstStyle/>
                    <a:p>
                      <a:pPr indent="0" lvl="0" marL="0" rtl="0" algn="l">
                        <a:spcBef>
                          <a:spcPts val="0"/>
                        </a:spcBef>
                        <a:spcAft>
                          <a:spcPts val="0"/>
                        </a:spcAft>
                        <a:buClr>
                          <a:schemeClr val="dk1"/>
                        </a:buClr>
                        <a:buFont typeface="Arial"/>
                        <a:buNone/>
                      </a:pPr>
                      <a:r>
                        <a:rPr lang="en-US" sz="1800"/>
                        <a:t>2023</a:t>
                      </a:r>
                      <a:endParaRPr sz="1800"/>
                    </a:p>
                  </a:txBody>
                  <a:tcPr marT="45725" marB="45725" marR="91450" marL="91450"/>
                </a:tc>
              </a:tr>
              <a:tr h="561975">
                <a:tc>
                  <a:txBody>
                    <a:bodyPr/>
                    <a:lstStyle/>
                    <a:p>
                      <a:pPr indent="0" lvl="0" marL="0" marR="0" rtl="0" algn="l">
                        <a:spcBef>
                          <a:spcPts val="0"/>
                        </a:spcBef>
                        <a:spcAft>
                          <a:spcPts val="0"/>
                        </a:spcAft>
                        <a:buNone/>
                      </a:pPr>
                      <a:r>
                        <a:rPr lang="en-US" sz="1800"/>
                        <a:t>4</a:t>
                      </a:r>
                      <a:endParaRPr/>
                    </a:p>
                  </a:txBody>
                  <a:tcPr marT="45725" marB="45725" marR="91450" marL="91450"/>
                </a:tc>
                <a:tc>
                  <a:txBody>
                    <a:bodyPr/>
                    <a:lstStyle/>
                    <a:p>
                      <a:pPr indent="0" lvl="0" marL="0" marR="0" rtl="0" algn="l">
                        <a:spcBef>
                          <a:spcPts val="0"/>
                        </a:spcBef>
                        <a:spcAft>
                          <a:spcPts val="0"/>
                        </a:spcAft>
                        <a:buNone/>
                      </a:pPr>
                      <a:r>
                        <a:rPr lang="en-US" sz="1800"/>
                        <a:t>Shraddha Shinde</a:t>
                      </a:r>
                      <a:endParaRPr sz="1800"/>
                    </a:p>
                  </a:txBody>
                  <a:tcPr marT="45725" marB="45725" marR="91450" marL="91450"/>
                </a:tc>
                <a:tc>
                  <a:txBody>
                    <a:bodyPr/>
                    <a:lstStyle/>
                    <a:p>
                      <a:pPr indent="0" lvl="0" marL="0" marR="0" rtl="0" algn="l">
                        <a:spcBef>
                          <a:spcPts val="0"/>
                        </a:spcBef>
                        <a:spcAft>
                          <a:spcPts val="0"/>
                        </a:spcAft>
                        <a:buNone/>
                      </a:pPr>
                      <a:r>
                        <a:rPr lang="en-US" sz="1800"/>
                        <a:t>Backend Developer(javascript)</a:t>
                      </a:r>
                      <a:endParaRPr sz="1800"/>
                    </a:p>
                  </a:txBody>
                  <a:tcPr marT="45725" marB="45725" marR="91450" marL="91450"/>
                </a:tc>
                <a:tc>
                  <a:txBody>
                    <a:bodyPr/>
                    <a:lstStyle/>
                    <a:p>
                      <a:pPr indent="0" lvl="0" marL="0" rtl="0" algn="l">
                        <a:spcBef>
                          <a:spcPts val="0"/>
                        </a:spcBef>
                        <a:spcAft>
                          <a:spcPts val="0"/>
                        </a:spcAft>
                        <a:buClr>
                          <a:schemeClr val="dk1"/>
                        </a:buClr>
                        <a:buFont typeface="Arial"/>
                        <a:buNone/>
                      </a:pPr>
                      <a:r>
                        <a:rPr lang="en-US" sz="1800"/>
                        <a:t>2023</a:t>
                      </a:r>
                      <a:endParaRPr sz="1800"/>
                    </a:p>
                  </a:txBody>
                  <a:tcPr marT="45725" marB="45725" marR="91450" marL="91450"/>
                </a:tc>
              </a:tr>
              <a:tr h="561975">
                <a:tc>
                  <a:txBody>
                    <a:bodyPr/>
                    <a:lstStyle/>
                    <a:p>
                      <a:pPr indent="0" lvl="0" marL="0" marR="0" rtl="0" algn="l">
                        <a:spcBef>
                          <a:spcPts val="0"/>
                        </a:spcBef>
                        <a:spcAft>
                          <a:spcPts val="0"/>
                        </a:spcAft>
                        <a:buNone/>
                      </a:pPr>
                      <a:r>
                        <a:rPr lang="en-US" sz="1800"/>
                        <a:t>5</a:t>
                      </a:r>
                      <a:endParaRPr/>
                    </a:p>
                  </a:txBody>
                  <a:tcPr marT="45725" marB="45725" marR="91450" marL="91450"/>
                </a:tc>
                <a:tc>
                  <a:txBody>
                    <a:bodyPr/>
                    <a:lstStyle/>
                    <a:p>
                      <a:pPr indent="0" lvl="0" marL="0" marR="0" rtl="0" algn="l">
                        <a:spcBef>
                          <a:spcPts val="0"/>
                        </a:spcBef>
                        <a:spcAft>
                          <a:spcPts val="0"/>
                        </a:spcAft>
                        <a:buNone/>
                      </a:pPr>
                      <a:r>
                        <a:rPr lang="en-US" sz="1800"/>
                        <a:t>Sanyukta Khadilkar</a:t>
                      </a:r>
                      <a:endParaRPr sz="1800"/>
                    </a:p>
                  </a:txBody>
                  <a:tcPr marT="45725" marB="45725" marR="91450" marL="91450"/>
                </a:tc>
                <a:tc>
                  <a:txBody>
                    <a:bodyPr/>
                    <a:lstStyle/>
                    <a:p>
                      <a:pPr indent="0" lvl="0" marL="0" marR="0" rtl="0" algn="l">
                        <a:spcBef>
                          <a:spcPts val="0"/>
                        </a:spcBef>
                        <a:spcAft>
                          <a:spcPts val="0"/>
                        </a:spcAft>
                        <a:buNone/>
                      </a:pPr>
                      <a:r>
                        <a:rPr lang="en-US" sz="1800"/>
                        <a:t>Frontend Developer(HTML/CSS)</a:t>
                      </a:r>
                      <a:endParaRPr sz="1800"/>
                    </a:p>
                  </a:txBody>
                  <a:tcPr marT="45725" marB="45725" marR="91450" marL="91450"/>
                </a:tc>
                <a:tc>
                  <a:txBody>
                    <a:bodyPr/>
                    <a:lstStyle/>
                    <a:p>
                      <a:pPr indent="0" lvl="0" marL="0" rtl="0" algn="l">
                        <a:spcBef>
                          <a:spcPts val="0"/>
                        </a:spcBef>
                        <a:spcAft>
                          <a:spcPts val="0"/>
                        </a:spcAft>
                        <a:buClr>
                          <a:schemeClr val="dk1"/>
                        </a:buClr>
                        <a:buFont typeface="Arial"/>
                        <a:buNone/>
                      </a:pPr>
                      <a:r>
                        <a:rPr lang="en-US" sz="1800"/>
                        <a:t>2023</a:t>
                      </a:r>
                      <a:endParaRPr sz="1800"/>
                    </a:p>
                  </a:txBody>
                  <a:tcPr marT="45725" marB="45725" marR="91450" marL="91450"/>
                </a:tc>
              </a:tr>
              <a:tr h="561975">
                <a:tc>
                  <a:txBody>
                    <a:bodyPr/>
                    <a:lstStyle/>
                    <a:p>
                      <a:pPr indent="0" lvl="0" marL="0" marR="0" rtl="0" algn="l">
                        <a:spcBef>
                          <a:spcPts val="0"/>
                        </a:spcBef>
                        <a:spcAft>
                          <a:spcPts val="0"/>
                        </a:spcAft>
                        <a:buNone/>
                      </a:pPr>
                      <a:r>
                        <a:rPr lang="en-US" sz="1800"/>
                        <a:t>6</a:t>
                      </a:r>
                      <a:endParaRPr/>
                    </a:p>
                  </a:txBody>
                  <a:tcPr marT="45725" marB="45725" marR="91450" marL="91450"/>
                </a:tc>
                <a:tc>
                  <a:txBody>
                    <a:bodyPr/>
                    <a:lstStyle/>
                    <a:p>
                      <a:pPr indent="0" lvl="0" marL="0" marR="0" rtl="0" algn="l">
                        <a:spcBef>
                          <a:spcPts val="0"/>
                        </a:spcBef>
                        <a:spcAft>
                          <a:spcPts val="0"/>
                        </a:spcAft>
                        <a:buNone/>
                      </a:pPr>
                      <a:r>
                        <a:rPr lang="en-US" sz="1800"/>
                        <a:t>Aditi Kamble</a:t>
                      </a:r>
                      <a:endParaRPr sz="1800"/>
                    </a:p>
                  </a:txBody>
                  <a:tcPr marT="45725" marB="45725" marR="91450" marL="91450"/>
                </a:tc>
                <a:tc>
                  <a:txBody>
                    <a:bodyPr/>
                    <a:lstStyle/>
                    <a:p>
                      <a:pPr indent="0" lvl="0" marL="0" marR="0" rtl="0" algn="l">
                        <a:spcBef>
                          <a:spcPts val="0"/>
                        </a:spcBef>
                        <a:spcAft>
                          <a:spcPts val="0"/>
                        </a:spcAft>
                        <a:buNone/>
                      </a:pPr>
                      <a:r>
                        <a:rPr lang="en-US" sz="1800"/>
                        <a:t>UI/UX , Frontend Developer</a:t>
                      </a:r>
                      <a:endParaRPr sz="1800"/>
                    </a:p>
                  </a:txBody>
                  <a:tcPr marT="45725" marB="45725" marR="91450" marL="91450"/>
                </a:tc>
                <a:tc>
                  <a:txBody>
                    <a:bodyPr/>
                    <a:lstStyle/>
                    <a:p>
                      <a:pPr indent="0" lvl="0" marL="0" rtl="0" algn="l">
                        <a:spcBef>
                          <a:spcPts val="0"/>
                        </a:spcBef>
                        <a:spcAft>
                          <a:spcPts val="0"/>
                        </a:spcAft>
                        <a:buClr>
                          <a:schemeClr val="dk1"/>
                        </a:buClr>
                        <a:buFont typeface="Arial"/>
                        <a:buNone/>
                      </a:pPr>
                      <a:r>
                        <a:rPr lang="en-US" sz="1800"/>
                        <a:t>2023</a:t>
                      </a:r>
                      <a:endParaRPr sz="1800"/>
                    </a:p>
                  </a:txBody>
                  <a:tcPr marT="45725" marB="45725" marR="91450" marL="91450"/>
                </a:tc>
              </a:tr>
            </a:tbl>
          </a:graphicData>
        </a:graphic>
      </p:graphicFrame>
      <p:pic>
        <p:nvPicPr>
          <p:cNvPr descr="Smart India Hackathon 2022" id="201" name="Google Shape;201;p2"/>
          <p:cNvPicPr preferRelativeResize="0"/>
          <p:nvPr/>
        </p:nvPicPr>
        <p:blipFill rotWithShape="1">
          <a:blip r:embed="rId3">
            <a:alphaModFix/>
          </a:blip>
          <a:srcRect b="0" l="0" r="0" t="0"/>
          <a:stretch/>
        </p:blipFill>
        <p:spPr>
          <a:xfrm>
            <a:off x="9510722" y="371475"/>
            <a:ext cx="2090735" cy="94795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gfee16815ec_0_146"/>
          <p:cNvSpPr txBox="1"/>
          <p:nvPr>
            <p:ph type="title"/>
          </p:nvPr>
        </p:nvSpPr>
        <p:spPr>
          <a:xfrm>
            <a:off x="2592925" y="624110"/>
            <a:ext cx="8911800" cy="12810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324" name="Google Shape;324;gfee16815ec_0_146"/>
          <p:cNvSpPr txBox="1"/>
          <p:nvPr>
            <p:ph idx="1" type="body"/>
          </p:nvPr>
        </p:nvSpPr>
        <p:spPr>
          <a:xfrm>
            <a:off x="2589212" y="2133600"/>
            <a:ext cx="8915400" cy="37776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pic>
        <p:nvPicPr>
          <p:cNvPr id="325" name="Google Shape;325;gfee16815ec_0_146"/>
          <p:cNvPicPr preferRelativeResize="0"/>
          <p:nvPr/>
        </p:nvPicPr>
        <p:blipFill>
          <a:blip r:embed="rId3">
            <a:alphaModFix/>
          </a:blip>
          <a:stretch>
            <a:fillRect/>
          </a:stretch>
        </p:blipFill>
        <p:spPr>
          <a:xfrm>
            <a:off x="0" y="0"/>
            <a:ext cx="12192000" cy="6858000"/>
          </a:xfrm>
          <a:prstGeom prst="rect">
            <a:avLst/>
          </a:prstGeom>
          <a:noFill/>
          <a:ln>
            <a:noFill/>
          </a:ln>
        </p:spPr>
      </p:pic>
      <p:pic>
        <p:nvPicPr>
          <p:cNvPr id="326" name="Google Shape;326;gfee16815ec_0_146"/>
          <p:cNvPicPr preferRelativeResize="0"/>
          <p:nvPr/>
        </p:nvPicPr>
        <p:blipFill>
          <a:blip r:embed="rId4">
            <a:alphaModFix/>
          </a:blip>
          <a:stretch>
            <a:fillRect/>
          </a:stretch>
        </p:blipFill>
        <p:spPr>
          <a:xfrm>
            <a:off x="0" y="0"/>
            <a:ext cx="12192000" cy="68580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gfee16815ec_0_134"/>
          <p:cNvSpPr txBox="1"/>
          <p:nvPr>
            <p:ph type="title"/>
          </p:nvPr>
        </p:nvSpPr>
        <p:spPr>
          <a:xfrm>
            <a:off x="2592925" y="624110"/>
            <a:ext cx="8911800" cy="12810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332" name="Google Shape;332;gfee16815ec_0_134"/>
          <p:cNvSpPr txBox="1"/>
          <p:nvPr>
            <p:ph idx="1" type="body"/>
          </p:nvPr>
        </p:nvSpPr>
        <p:spPr>
          <a:xfrm>
            <a:off x="2589212" y="2133600"/>
            <a:ext cx="8915400" cy="37776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pic>
        <p:nvPicPr>
          <p:cNvPr id="333" name="Google Shape;333;gfee16815ec_0_134"/>
          <p:cNvPicPr preferRelativeResize="0"/>
          <p:nvPr/>
        </p:nvPicPr>
        <p:blipFill>
          <a:blip r:embed="rId3">
            <a:alphaModFix/>
          </a:blip>
          <a:stretch>
            <a:fillRect/>
          </a:stretch>
        </p:blipFill>
        <p:spPr>
          <a:xfrm>
            <a:off x="0" y="0"/>
            <a:ext cx="12192000" cy="68580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gfee16815ec_0_151"/>
          <p:cNvSpPr txBox="1"/>
          <p:nvPr>
            <p:ph type="title"/>
          </p:nvPr>
        </p:nvSpPr>
        <p:spPr>
          <a:xfrm>
            <a:off x="2592925" y="624110"/>
            <a:ext cx="8911800" cy="12810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339" name="Google Shape;339;gfee16815ec_0_151"/>
          <p:cNvSpPr txBox="1"/>
          <p:nvPr>
            <p:ph idx="1" type="body"/>
          </p:nvPr>
        </p:nvSpPr>
        <p:spPr>
          <a:xfrm>
            <a:off x="2589212" y="2133600"/>
            <a:ext cx="8915400" cy="37776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pic>
        <p:nvPicPr>
          <p:cNvPr id="340" name="Google Shape;340;gfee16815ec_0_151"/>
          <p:cNvPicPr preferRelativeResize="0"/>
          <p:nvPr/>
        </p:nvPicPr>
        <p:blipFill>
          <a:blip r:embed="rId3">
            <a:alphaModFix/>
          </a:blip>
          <a:stretch>
            <a:fillRect/>
          </a:stretch>
        </p:blipFill>
        <p:spPr>
          <a:xfrm>
            <a:off x="0" y="0"/>
            <a:ext cx="12192000" cy="68580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gfee16815ec_0_171"/>
          <p:cNvSpPr txBox="1"/>
          <p:nvPr>
            <p:ph type="title"/>
          </p:nvPr>
        </p:nvSpPr>
        <p:spPr>
          <a:xfrm>
            <a:off x="2592925" y="624110"/>
            <a:ext cx="8911800" cy="12810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346" name="Google Shape;346;gfee16815ec_0_171"/>
          <p:cNvSpPr txBox="1"/>
          <p:nvPr>
            <p:ph idx="1" type="body"/>
          </p:nvPr>
        </p:nvSpPr>
        <p:spPr>
          <a:xfrm>
            <a:off x="2589212" y="2133600"/>
            <a:ext cx="8915400" cy="37776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pic>
        <p:nvPicPr>
          <p:cNvPr id="347" name="Google Shape;347;gfee16815ec_0_171"/>
          <p:cNvPicPr preferRelativeResize="0"/>
          <p:nvPr/>
        </p:nvPicPr>
        <p:blipFill>
          <a:blip r:embed="rId3">
            <a:alphaModFix/>
          </a:blip>
          <a:stretch>
            <a:fillRect/>
          </a:stretch>
        </p:blipFill>
        <p:spPr>
          <a:xfrm>
            <a:off x="0" y="0"/>
            <a:ext cx="12192000" cy="68580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8"/>
          <p:cNvSpPr txBox="1"/>
          <p:nvPr>
            <p:ph type="title"/>
          </p:nvPr>
        </p:nvSpPr>
        <p:spPr>
          <a:xfrm>
            <a:off x="2592925" y="624110"/>
            <a:ext cx="8911687" cy="128089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262626"/>
              </a:buClr>
              <a:buSzPts val="3600"/>
              <a:buFont typeface="Century Gothic"/>
              <a:buNone/>
            </a:pPr>
            <a:r>
              <a:rPr lang="en-US"/>
              <a:t>Video of Working Prototype</a:t>
            </a:r>
            <a:br>
              <a:rPr lang="en-US"/>
            </a:br>
            <a:r>
              <a:rPr lang="en-US" sz="2800"/>
              <a:t>(High resolution - &lt;1min)</a:t>
            </a:r>
            <a:endParaRPr/>
          </a:p>
        </p:txBody>
      </p:sp>
      <p:sp>
        <p:nvSpPr>
          <p:cNvPr id="353" name="Google Shape;353;p8"/>
          <p:cNvSpPr txBox="1"/>
          <p:nvPr>
            <p:ph idx="1" type="body"/>
          </p:nvPr>
        </p:nvSpPr>
        <p:spPr>
          <a:xfrm>
            <a:off x="2589212" y="2133600"/>
            <a:ext cx="8915400" cy="3777622"/>
          </a:xfrm>
          <a:prstGeom prst="rect">
            <a:avLst/>
          </a:prstGeom>
          <a:noFill/>
          <a:ln>
            <a:noFill/>
          </a:ln>
        </p:spPr>
        <p:txBody>
          <a:bodyPr anchorCtr="0" anchor="t" bIns="45700" lIns="91425" spcFirstLastPara="1" rIns="91425" wrap="square" tIns="45700">
            <a:normAutofit/>
          </a:bodyPr>
          <a:lstStyle/>
          <a:p>
            <a:pPr indent="-228600" lvl="0" marL="342900" rtl="0" algn="l">
              <a:spcBef>
                <a:spcPts val="0"/>
              </a:spcBef>
              <a:spcAft>
                <a:spcPts val="0"/>
              </a:spcAft>
              <a:buSzPts val="1800"/>
              <a:buNone/>
            </a:pPr>
            <a:r>
              <a:t/>
            </a:r>
            <a:endParaRPr/>
          </a:p>
          <a:p>
            <a:pPr indent="0" lvl="0" marL="0" rtl="0" algn="l">
              <a:spcBef>
                <a:spcPts val="0"/>
              </a:spcBef>
              <a:spcAft>
                <a:spcPts val="0"/>
              </a:spcAft>
              <a:buSzPts val="1800"/>
              <a:buNone/>
            </a:pPr>
            <a:r>
              <a:rPr lang="en-US"/>
              <a:t>click the link given below to view prototype working video </a:t>
            </a:r>
            <a:endParaRPr/>
          </a:p>
          <a:p>
            <a:pPr indent="-228600" lvl="0" marL="342900" rtl="0" algn="l">
              <a:spcBef>
                <a:spcPts val="0"/>
              </a:spcBef>
              <a:spcAft>
                <a:spcPts val="0"/>
              </a:spcAft>
              <a:buSzPts val="1800"/>
              <a:buNone/>
            </a:pPr>
            <a:r>
              <a:t/>
            </a:r>
            <a:endParaRPr/>
          </a:p>
          <a:p>
            <a:pPr indent="-228600" lvl="0" marL="342900" rtl="0" algn="l">
              <a:spcBef>
                <a:spcPts val="0"/>
              </a:spcBef>
              <a:spcAft>
                <a:spcPts val="0"/>
              </a:spcAft>
              <a:buSzPts val="1800"/>
              <a:buNone/>
            </a:pPr>
            <a:r>
              <a:rPr lang="en-US" u="sng">
                <a:solidFill>
                  <a:schemeClr val="hlink"/>
                </a:solidFill>
                <a:hlinkClick r:id="rId3"/>
              </a:rPr>
              <a:t>https://drive.google.com/drive/folders/1GRRGTGo1cii0DC2ofrtg5PG6xHQsmF47?usp=sharing</a:t>
            </a:r>
            <a:endParaRPr/>
          </a:p>
        </p:txBody>
      </p:sp>
      <p:pic>
        <p:nvPicPr>
          <p:cNvPr descr="Smart India Hackathon 2022" id="354" name="Google Shape;354;p8"/>
          <p:cNvPicPr preferRelativeResize="0"/>
          <p:nvPr/>
        </p:nvPicPr>
        <p:blipFill rotWithShape="1">
          <a:blip r:embed="rId4">
            <a:alphaModFix/>
          </a:blip>
          <a:srcRect b="0" l="0" r="0" t="0"/>
          <a:stretch/>
        </p:blipFill>
        <p:spPr>
          <a:xfrm>
            <a:off x="9510722" y="371475"/>
            <a:ext cx="2090735" cy="9479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p9"/>
          <p:cNvSpPr txBox="1"/>
          <p:nvPr>
            <p:ph type="title"/>
          </p:nvPr>
        </p:nvSpPr>
        <p:spPr>
          <a:xfrm>
            <a:off x="2592925" y="624110"/>
            <a:ext cx="7009863" cy="1509490"/>
          </a:xfrm>
          <a:prstGeom prst="rect">
            <a:avLst/>
          </a:prstGeom>
          <a:noFill/>
          <a:ln>
            <a:noFill/>
          </a:ln>
        </p:spPr>
        <p:txBody>
          <a:bodyPr anchorCtr="0" anchor="t" bIns="45700" lIns="91425" spcFirstLastPara="1" rIns="91425" wrap="square" tIns="45700">
            <a:normAutofit fontScale="90000"/>
          </a:bodyPr>
          <a:lstStyle/>
          <a:p>
            <a:pPr indent="0" lvl="0" marL="0" rtl="0" algn="l">
              <a:spcBef>
                <a:spcPts val="0"/>
              </a:spcBef>
              <a:spcAft>
                <a:spcPts val="0"/>
              </a:spcAft>
              <a:buClr>
                <a:srgbClr val="262626"/>
              </a:buClr>
              <a:buSzPct val="100000"/>
              <a:buFont typeface="Century Gothic"/>
              <a:buNone/>
            </a:pPr>
            <a:r>
              <a:rPr lang="en-US"/>
              <a:t>Group Picture of all Participants with Developed Prototype (High Resolution)</a:t>
            </a:r>
            <a:br>
              <a:rPr lang="en-US"/>
            </a:br>
            <a:endParaRPr/>
          </a:p>
        </p:txBody>
      </p:sp>
      <p:pic>
        <p:nvPicPr>
          <p:cNvPr descr="Smart India Hackathon 2022" id="360" name="Google Shape;360;p9"/>
          <p:cNvPicPr preferRelativeResize="0"/>
          <p:nvPr/>
        </p:nvPicPr>
        <p:blipFill rotWithShape="1">
          <a:blip r:embed="rId3">
            <a:alphaModFix/>
          </a:blip>
          <a:srcRect b="0" l="0" r="0" t="0"/>
          <a:stretch/>
        </p:blipFill>
        <p:spPr>
          <a:xfrm>
            <a:off x="9510722" y="371475"/>
            <a:ext cx="2090735" cy="947950"/>
          </a:xfrm>
          <a:prstGeom prst="rect">
            <a:avLst/>
          </a:prstGeom>
          <a:noFill/>
          <a:ln>
            <a:noFill/>
          </a:ln>
        </p:spPr>
      </p:pic>
      <p:pic>
        <p:nvPicPr>
          <p:cNvPr id="361" name="Google Shape;361;p9"/>
          <p:cNvPicPr preferRelativeResize="0"/>
          <p:nvPr/>
        </p:nvPicPr>
        <p:blipFill>
          <a:blip r:embed="rId4">
            <a:alphaModFix/>
          </a:blip>
          <a:stretch>
            <a:fillRect/>
          </a:stretch>
        </p:blipFill>
        <p:spPr>
          <a:xfrm>
            <a:off x="2931350" y="2133600"/>
            <a:ext cx="6951875" cy="44196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3"/>
          <p:cNvSpPr txBox="1"/>
          <p:nvPr>
            <p:ph type="title"/>
          </p:nvPr>
        </p:nvSpPr>
        <p:spPr>
          <a:xfrm>
            <a:off x="2592925" y="624110"/>
            <a:ext cx="8911687" cy="128089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262626"/>
              </a:buClr>
              <a:buSzPts val="3600"/>
              <a:buFont typeface="Century Gothic"/>
              <a:buNone/>
            </a:pPr>
            <a:r>
              <a:rPr lang="en-US"/>
              <a:t>Idea Description (5 to 6 lines)</a:t>
            </a:r>
            <a:endParaRPr/>
          </a:p>
        </p:txBody>
      </p:sp>
      <p:sp>
        <p:nvSpPr>
          <p:cNvPr id="207" name="Google Shape;207;p3"/>
          <p:cNvSpPr txBox="1"/>
          <p:nvPr>
            <p:ph idx="1" type="body"/>
          </p:nvPr>
        </p:nvSpPr>
        <p:spPr>
          <a:xfrm>
            <a:off x="2250925" y="1383900"/>
            <a:ext cx="8915400" cy="4413000"/>
          </a:xfrm>
          <a:prstGeom prst="rect">
            <a:avLst/>
          </a:prstGeom>
          <a:noFill/>
          <a:ln>
            <a:noFill/>
          </a:ln>
        </p:spPr>
        <p:txBody>
          <a:bodyPr anchorCtr="0" anchor="t" bIns="45700" lIns="91425" spcFirstLastPara="1" rIns="91425" wrap="square" tIns="45700">
            <a:normAutofit/>
          </a:bodyPr>
          <a:lstStyle/>
          <a:p>
            <a:pPr indent="-342900" lvl="0" marL="457200" rtl="0" algn="l">
              <a:spcBef>
                <a:spcPts val="0"/>
              </a:spcBef>
              <a:spcAft>
                <a:spcPts val="0"/>
              </a:spcAft>
              <a:buSzPts val="1800"/>
              <a:buChar char="🠶"/>
            </a:pPr>
            <a:r>
              <a:rPr lang="en-US"/>
              <a:t>As we know floods </a:t>
            </a:r>
            <a:r>
              <a:rPr lang="en-US"/>
              <a:t>occurs</a:t>
            </a:r>
            <a:r>
              <a:rPr lang="en-US"/>
              <a:t> almost every year in our country and because of floods many lives get affected . so to solve/face these problems , so our idea is to build  a mobile application which may give early food warnings to people using our app ,so that in mean time people can find safe places to take shelter .</a:t>
            </a:r>
            <a:endParaRPr/>
          </a:p>
          <a:p>
            <a:pPr indent="-342900" lvl="0" marL="457200" rtl="0" algn="l">
              <a:spcBef>
                <a:spcPts val="0"/>
              </a:spcBef>
              <a:spcAft>
                <a:spcPts val="0"/>
              </a:spcAft>
              <a:buSzPts val="1800"/>
              <a:buChar char="🠶"/>
            </a:pPr>
            <a:r>
              <a:rPr lang="en-US"/>
              <a:t>As we know , in the time of flood it is not possible for the government to reach each and every part of flood affected area so with the help of this app, we can crowdsource the data from the flood affected  areas. So that the government can analyze the data and make more precise decision at times of flood.</a:t>
            </a:r>
            <a:endParaRPr/>
          </a:p>
          <a:p>
            <a:pPr indent="-342900" lvl="0" marL="457200" rtl="0" algn="l">
              <a:spcBef>
                <a:spcPts val="0"/>
              </a:spcBef>
              <a:spcAft>
                <a:spcPts val="0"/>
              </a:spcAft>
              <a:buSzPts val="1800"/>
              <a:buChar char="🠶"/>
            </a:pPr>
            <a:r>
              <a:rPr lang="en-US"/>
              <a:t>our app will also include features like SOS , help feature(user stuck in flood can use it to request for help) , message broadcast (G2C), etc</a:t>
            </a:r>
            <a:endParaRPr/>
          </a:p>
        </p:txBody>
      </p:sp>
      <p:pic>
        <p:nvPicPr>
          <p:cNvPr descr="Smart India Hackathon 2022" id="208" name="Google Shape;208;p3"/>
          <p:cNvPicPr preferRelativeResize="0"/>
          <p:nvPr/>
        </p:nvPicPr>
        <p:blipFill rotWithShape="1">
          <a:blip r:embed="rId3">
            <a:alphaModFix/>
          </a:blip>
          <a:srcRect b="0" l="0" r="0" t="0"/>
          <a:stretch/>
        </p:blipFill>
        <p:spPr>
          <a:xfrm>
            <a:off x="9510722" y="371475"/>
            <a:ext cx="2090735" cy="9479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4"/>
          <p:cNvSpPr txBox="1"/>
          <p:nvPr>
            <p:ph type="title"/>
          </p:nvPr>
        </p:nvSpPr>
        <p:spPr>
          <a:xfrm>
            <a:off x="2592925" y="624110"/>
            <a:ext cx="6051013" cy="1280890"/>
          </a:xfrm>
          <a:prstGeom prst="rect">
            <a:avLst/>
          </a:prstGeom>
          <a:noFill/>
          <a:ln>
            <a:noFill/>
          </a:ln>
        </p:spPr>
        <p:txBody>
          <a:bodyPr anchorCtr="0" anchor="t" bIns="45700" lIns="91425" spcFirstLastPara="1" rIns="91425" wrap="square" tIns="45700">
            <a:normAutofit fontScale="90000"/>
          </a:bodyPr>
          <a:lstStyle/>
          <a:p>
            <a:pPr indent="0" lvl="0" marL="0" rtl="0" algn="l">
              <a:spcBef>
                <a:spcPts val="0"/>
              </a:spcBef>
              <a:spcAft>
                <a:spcPts val="0"/>
              </a:spcAft>
              <a:buClr>
                <a:srgbClr val="262626"/>
              </a:buClr>
              <a:buSzPct val="100000"/>
              <a:buFont typeface="Century Gothic"/>
              <a:buNone/>
            </a:pPr>
            <a:r>
              <a:rPr lang="en-US"/>
              <a:t>Innovative</a:t>
            </a:r>
            <a:r>
              <a:rPr lang="en-US" sz="4000"/>
              <a:t> Idea Solution (50 Words)</a:t>
            </a:r>
            <a:endParaRPr/>
          </a:p>
        </p:txBody>
      </p:sp>
      <p:sp>
        <p:nvSpPr>
          <p:cNvPr id="214" name="Google Shape;214;p4"/>
          <p:cNvSpPr txBox="1"/>
          <p:nvPr>
            <p:ph idx="1" type="body"/>
          </p:nvPr>
        </p:nvSpPr>
        <p:spPr>
          <a:xfrm>
            <a:off x="2592937" y="2176450"/>
            <a:ext cx="8915400" cy="3777600"/>
          </a:xfrm>
          <a:prstGeom prst="rect">
            <a:avLst/>
          </a:prstGeom>
          <a:noFill/>
          <a:ln>
            <a:noFill/>
          </a:ln>
        </p:spPr>
        <p:txBody>
          <a:bodyPr anchorCtr="0" anchor="t" bIns="45700" lIns="91425" spcFirstLastPara="1" rIns="91425" wrap="square" tIns="45700">
            <a:normAutofit fontScale="62500" lnSpcReduction="20000"/>
          </a:bodyPr>
          <a:lstStyle/>
          <a:p>
            <a:pPr indent="-228600" lvl="0" marL="342900" rtl="0" algn="l">
              <a:spcBef>
                <a:spcPts val="0"/>
              </a:spcBef>
              <a:spcAft>
                <a:spcPts val="0"/>
              </a:spcAft>
              <a:buClr>
                <a:schemeClr val="dk1"/>
              </a:buClr>
              <a:buSzPct val="61111"/>
              <a:buFont typeface="Arial"/>
              <a:buNone/>
            </a:pPr>
            <a:r>
              <a:t/>
            </a:r>
            <a:endParaRPr/>
          </a:p>
          <a:p>
            <a:pPr indent="-228600" lvl="0" marL="342900" rtl="0" algn="l">
              <a:spcBef>
                <a:spcPts val="0"/>
              </a:spcBef>
              <a:spcAft>
                <a:spcPts val="0"/>
              </a:spcAft>
              <a:buClr>
                <a:schemeClr val="dk1"/>
              </a:buClr>
              <a:buSzPct val="41961"/>
              <a:buFont typeface="Arial"/>
              <a:buNone/>
            </a:pPr>
            <a:r>
              <a:t/>
            </a:r>
            <a:endParaRPr sz="2621"/>
          </a:p>
          <a:p>
            <a:pPr indent="-228600" lvl="0" marL="342900" rtl="0" algn="l">
              <a:spcBef>
                <a:spcPts val="0"/>
              </a:spcBef>
              <a:spcAft>
                <a:spcPts val="0"/>
              </a:spcAft>
              <a:buClr>
                <a:schemeClr val="dk1"/>
              </a:buClr>
              <a:buSzPct val="41961"/>
              <a:buFont typeface="Arial"/>
              <a:buNone/>
            </a:pPr>
            <a:r>
              <a:rPr lang="en-US" sz="2621"/>
              <a:t>T</a:t>
            </a:r>
            <a:r>
              <a:rPr lang="en-US" sz="2729"/>
              <a:t>he main highlights of application are :</a:t>
            </a:r>
            <a:endParaRPr sz="2729"/>
          </a:p>
          <a:p>
            <a:pPr indent="-228600" lvl="0" marL="342900" rtl="0" algn="l">
              <a:spcBef>
                <a:spcPts val="0"/>
              </a:spcBef>
              <a:spcAft>
                <a:spcPts val="0"/>
              </a:spcAft>
              <a:buClr>
                <a:schemeClr val="dk1"/>
              </a:buClr>
              <a:buSzPct val="40299"/>
              <a:buFont typeface="Arial"/>
              <a:buNone/>
            </a:pPr>
            <a:r>
              <a:rPr lang="en-US" sz="2729"/>
              <a:t>1. As we know , in the time of flood it is not possible for the government to reach each and every part of flood affected area so with the help of this app, we can crowdsource the data from the flood affected </a:t>
            </a:r>
            <a:endParaRPr sz="2729"/>
          </a:p>
          <a:p>
            <a:pPr indent="-228600" lvl="0" marL="342900" rtl="0" algn="l">
              <a:spcBef>
                <a:spcPts val="0"/>
              </a:spcBef>
              <a:spcAft>
                <a:spcPts val="0"/>
              </a:spcAft>
              <a:buClr>
                <a:schemeClr val="dk1"/>
              </a:buClr>
              <a:buSzPct val="40299"/>
              <a:buFont typeface="Arial"/>
              <a:buNone/>
            </a:pPr>
            <a:r>
              <a:rPr lang="en-US" sz="2729"/>
              <a:t>    areas. So that the government can analyze the data and make more precise decision at times of flood. </a:t>
            </a:r>
            <a:endParaRPr sz="2729"/>
          </a:p>
          <a:p>
            <a:pPr indent="-228600" lvl="0" marL="342900" rtl="0" algn="l">
              <a:spcBef>
                <a:spcPts val="0"/>
              </a:spcBef>
              <a:spcAft>
                <a:spcPts val="0"/>
              </a:spcAft>
              <a:buClr>
                <a:schemeClr val="dk1"/>
              </a:buClr>
              <a:buSzPct val="40299"/>
              <a:buFont typeface="Arial"/>
              <a:buNone/>
            </a:pPr>
            <a:r>
              <a:rPr lang="en-US" sz="2729"/>
              <a:t>2. User can request for help in case he/she is stuck in the floods.</a:t>
            </a:r>
            <a:endParaRPr sz="2729"/>
          </a:p>
          <a:p>
            <a:pPr indent="-228600" lvl="0" marL="342900" rtl="0" algn="l">
              <a:spcBef>
                <a:spcPts val="0"/>
              </a:spcBef>
              <a:spcAft>
                <a:spcPts val="0"/>
              </a:spcAft>
              <a:buClr>
                <a:schemeClr val="dk1"/>
              </a:buClr>
              <a:buSzPct val="40299"/>
              <a:buFont typeface="Arial"/>
              <a:buNone/>
            </a:pPr>
            <a:r>
              <a:rPr lang="en-US" sz="2729"/>
              <a:t>3. Flood forecasting :Flood warnings, alerts are send to user before actual flood come to their location.</a:t>
            </a:r>
            <a:endParaRPr sz="2729"/>
          </a:p>
          <a:p>
            <a:pPr indent="-228600" lvl="0" marL="342900" rtl="0" algn="l">
              <a:spcBef>
                <a:spcPts val="0"/>
              </a:spcBef>
              <a:spcAft>
                <a:spcPts val="0"/>
              </a:spcAft>
              <a:buClr>
                <a:schemeClr val="dk1"/>
              </a:buClr>
              <a:buSzPct val="40299"/>
              <a:buFont typeface="Arial"/>
              <a:buNone/>
            </a:pPr>
            <a:r>
              <a:rPr lang="en-US" sz="2729"/>
              <a:t>4. SOS (At time of Emergency, User can share their live location to their family,friends via sms service without INTERNET/OFFLINE. )</a:t>
            </a:r>
            <a:endParaRPr sz="2729"/>
          </a:p>
          <a:p>
            <a:pPr indent="-228600" lvl="0" marL="342900" rtl="0" algn="l">
              <a:spcBef>
                <a:spcPts val="0"/>
              </a:spcBef>
              <a:spcAft>
                <a:spcPts val="0"/>
              </a:spcAft>
              <a:buSzPct val="40299"/>
              <a:buNone/>
            </a:pPr>
            <a:r>
              <a:rPr lang="en-US" sz="2729"/>
              <a:t>5. Message broadcasting G2C(Government to Consumers).</a:t>
            </a:r>
            <a:endParaRPr sz="2729"/>
          </a:p>
          <a:p>
            <a:pPr indent="-228600" lvl="0" marL="342900" rtl="0" algn="l">
              <a:spcBef>
                <a:spcPts val="0"/>
              </a:spcBef>
              <a:spcAft>
                <a:spcPts val="0"/>
              </a:spcAft>
              <a:buSzPct val="40299"/>
              <a:buNone/>
            </a:pPr>
            <a:r>
              <a:rPr lang="en-US" sz="2729"/>
              <a:t>6.User can view </a:t>
            </a:r>
            <a:r>
              <a:rPr lang="en-US" sz="2729"/>
              <a:t>upcoming</a:t>
            </a:r>
            <a:r>
              <a:rPr lang="en-US" sz="2729"/>
              <a:t> 5 days flood forecast according to their location.</a:t>
            </a:r>
            <a:endParaRPr sz="2729"/>
          </a:p>
          <a:p>
            <a:pPr indent="-228600" lvl="0" marL="342900" rtl="0" algn="l">
              <a:spcBef>
                <a:spcPts val="0"/>
              </a:spcBef>
              <a:spcAft>
                <a:spcPts val="0"/>
              </a:spcAft>
              <a:buSzPct val="40299"/>
              <a:buNone/>
            </a:pPr>
            <a:r>
              <a:t/>
            </a:r>
            <a:endParaRPr sz="2729"/>
          </a:p>
          <a:p>
            <a:pPr indent="-228600" lvl="0" marL="342900" rtl="0" algn="l">
              <a:spcBef>
                <a:spcPts val="0"/>
              </a:spcBef>
              <a:spcAft>
                <a:spcPts val="0"/>
              </a:spcAft>
              <a:buClr>
                <a:schemeClr val="dk1"/>
              </a:buClr>
              <a:buSzPct val="57648"/>
              <a:buFont typeface="Arial"/>
              <a:buNone/>
            </a:pPr>
            <a:r>
              <a:t/>
            </a:r>
            <a:endParaRPr sz="1908"/>
          </a:p>
          <a:p>
            <a:pPr indent="-228600" lvl="0" marL="342900" rtl="0" algn="l">
              <a:spcBef>
                <a:spcPts val="0"/>
              </a:spcBef>
              <a:spcAft>
                <a:spcPts val="0"/>
              </a:spcAft>
              <a:buSzPct val="100000"/>
              <a:buNone/>
            </a:pPr>
            <a:r>
              <a:t/>
            </a:r>
            <a:endParaRPr/>
          </a:p>
        </p:txBody>
      </p:sp>
      <p:pic>
        <p:nvPicPr>
          <p:cNvPr descr="Smart India Hackathon 2022" id="215" name="Google Shape;215;p4"/>
          <p:cNvPicPr preferRelativeResize="0"/>
          <p:nvPr/>
        </p:nvPicPr>
        <p:blipFill rotWithShape="1">
          <a:blip r:embed="rId3">
            <a:alphaModFix/>
          </a:blip>
          <a:srcRect b="0" l="0" r="0" t="0"/>
          <a:stretch/>
        </p:blipFill>
        <p:spPr>
          <a:xfrm>
            <a:off x="9510722" y="371475"/>
            <a:ext cx="2090735" cy="9479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5"/>
          <p:cNvSpPr txBox="1"/>
          <p:nvPr>
            <p:ph type="title"/>
          </p:nvPr>
        </p:nvSpPr>
        <p:spPr>
          <a:xfrm>
            <a:off x="2592925" y="624110"/>
            <a:ext cx="6808250" cy="1280890"/>
          </a:xfrm>
          <a:prstGeom prst="rect">
            <a:avLst/>
          </a:prstGeom>
          <a:noFill/>
          <a:ln>
            <a:noFill/>
          </a:ln>
        </p:spPr>
        <p:txBody>
          <a:bodyPr anchorCtr="0" anchor="t" bIns="45700" lIns="91425" spcFirstLastPara="1" rIns="91425" wrap="square" tIns="45700">
            <a:normAutofit fontScale="90000"/>
          </a:bodyPr>
          <a:lstStyle/>
          <a:p>
            <a:pPr indent="0" lvl="0" marL="0" rtl="0" algn="l">
              <a:spcBef>
                <a:spcPts val="0"/>
              </a:spcBef>
              <a:spcAft>
                <a:spcPts val="0"/>
              </a:spcAft>
              <a:buClr>
                <a:srgbClr val="262626"/>
              </a:buClr>
              <a:buSzPct val="100000"/>
              <a:buFont typeface="Century Gothic"/>
              <a:buNone/>
            </a:pPr>
            <a:r>
              <a:rPr lang="en-US"/>
              <a:t>Reference Architecture / </a:t>
            </a:r>
            <a:br>
              <a:rPr lang="en-US"/>
            </a:br>
            <a:r>
              <a:rPr lang="en-US"/>
              <a:t>Solution Architecture </a:t>
            </a:r>
            <a:r>
              <a:rPr lang="en-US" sz="4000"/>
              <a:t>(50 Words)</a:t>
            </a:r>
            <a:endParaRPr/>
          </a:p>
        </p:txBody>
      </p:sp>
      <p:sp>
        <p:nvSpPr>
          <p:cNvPr id="221" name="Google Shape;221;p5"/>
          <p:cNvSpPr txBox="1"/>
          <p:nvPr>
            <p:ph idx="1" type="body"/>
          </p:nvPr>
        </p:nvSpPr>
        <p:spPr>
          <a:xfrm>
            <a:off x="2589212" y="2133600"/>
            <a:ext cx="8915400" cy="3777622"/>
          </a:xfrm>
          <a:prstGeom prst="rect">
            <a:avLst/>
          </a:prstGeom>
          <a:noFill/>
          <a:ln>
            <a:noFill/>
          </a:ln>
        </p:spPr>
        <p:txBody>
          <a:bodyPr anchorCtr="0" anchor="t" bIns="45700" lIns="91425" spcFirstLastPara="1" rIns="91425" wrap="square" tIns="45700">
            <a:normAutofit/>
          </a:bodyPr>
          <a:lstStyle/>
          <a:p>
            <a:pPr indent="-228600" lvl="0" marL="342900" rtl="0" algn="l">
              <a:spcBef>
                <a:spcPts val="0"/>
              </a:spcBef>
              <a:spcAft>
                <a:spcPts val="0"/>
              </a:spcAft>
              <a:buClr>
                <a:schemeClr val="dk1"/>
              </a:buClr>
              <a:buSzPts val="1800"/>
              <a:buFont typeface="Arial"/>
              <a:buNone/>
            </a:pPr>
            <a:r>
              <a:rPr lang="en-US"/>
              <a:t>Our Application is mainly divided into two parts , mobile application and web-based application .  Talking about mobile application it is build with React Native and backend is build using python , django rest , django , sqlite . With web-based app government authority can monitor all the </a:t>
            </a:r>
            <a:r>
              <a:rPr lang="en-US"/>
              <a:t>activities</a:t>
            </a:r>
            <a:r>
              <a:rPr lang="en-US"/>
              <a:t> that are going in mobile application . for more information you can refer architecture diagram on slide no 9 .</a:t>
            </a:r>
            <a:endParaRPr/>
          </a:p>
        </p:txBody>
      </p:sp>
      <p:pic>
        <p:nvPicPr>
          <p:cNvPr descr="Smart India Hackathon 2022" id="222" name="Google Shape;222;p5"/>
          <p:cNvPicPr preferRelativeResize="0"/>
          <p:nvPr/>
        </p:nvPicPr>
        <p:blipFill rotWithShape="1">
          <a:blip r:embed="rId3">
            <a:alphaModFix/>
          </a:blip>
          <a:srcRect b="0" l="0" r="0" t="0"/>
          <a:stretch/>
        </p:blipFill>
        <p:spPr>
          <a:xfrm>
            <a:off x="9510722" y="371475"/>
            <a:ext cx="2090735" cy="9479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6"/>
          <p:cNvSpPr txBox="1"/>
          <p:nvPr>
            <p:ph type="title"/>
          </p:nvPr>
        </p:nvSpPr>
        <p:spPr>
          <a:xfrm>
            <a:off x="2592925" y="624110"/>
            <a:ext cx="6051013" cy="128089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262626"/>
              </a:buClr>
              <a:buSzPts val="3600"/>
              <a:buFont typeface="Century Gothic"/>
              <a:buNone/>
            </a:pPr>
            <a:r>
              <a:rPr lang="en-US"/>
              <a:t>Technology Stack</a:t>
            </a:r>
            <a:endParaRPr sz="4000"/>
          </a:p>
        </p:txBody>
      </p:sp>
      <p:sp>
        <p:nvSpPr>
          <p:cNvPr id="228" name="Google Shape;228;p6"/>
          <p:cNvSpPr txBox="1"/>
          <p:nvPr>
            <p:ph idx="1" type="body"/>
          </p:nvPr>
        </p:nvSpPr>
        <p:spPr>
          <a:xfrm>
            <a:off x="2589212" y="2133600"/>
            <a:ext cx="8915400" cy="3777600"/>
          </a:xfrm>
          <a:prstGeom prst="rect">
            <a:avLst/>
          </a:prstGeom>
          <a:noFill/>
          <a:ln>
            <a:noFill/>
          </a:ln>
        </p:spPr>
        <p:txBody>
          <a:bodyPr anchorCtr="0" anchor="t" bIns="45700" lIns="91425" spcFirstLastPara="1" rIns="91425" wrap="square" tIns="45700">
            <a:normAutofit/>
          </a:bodyPr>
          <a:lstStyle/>
          <a:p>
            <a:pPr indent="-228600" lvl="0" marL="342900" rtl="0" algn="l">
              <a:spcBef>
                <a:spcPts val="0"/>
              </a:spcBef>
              <a:spcAft>
                <a:spcPts val="0"/>
              </a:spcAft>
              <a:buSzPts val="1800"/>
              <a:buNone/>
            </a:pPr>
            <a:r>
              <a:rPr b="1" lang="en-US" sz="2800">
                <a:solidFill>
                  <a:srgbClr val="595959"/>
                </a:solidFill>
              </a:rPr>
              <a:t>BACKEND :</a:t>
            </a:r>
            <a:endParaRPr b="1" sz="2800">
              <a:solidFill>
                <a:srgbClr val="595959"/>
              </a:solidFill>
            </a:endParaRPr>
          </a:p>
          <a:p>
            <a:pPr indent="-228600" lvl="0" marL="342900" rtl="0" algn="l">
              <a:spcBef>
                <a:spcPts val="0"/>
              </a:spcBef>
              <a:spcAft>
                <a:spcPts val="0"/>
              </a:spcAft>
              <a:buSzPts val="1800"/>
              <a:buNone/>
            </a:pPr>
            <a:r>
              <a:rPr lang="en-US" sz="2800">
                <a:solidFill>
                  <a:srgbClr val="595959"/>
                </a:solidFill>
              </a:rPr>
              <a:t>Python , Django , Django Rest Framework , JWT(Json Web Token), Heroku</a:t>
            </a:r>
            <a:endParaRPr sz="2800">
              <a:solidFill>
                <a:srgbClr val="595959"/>
              </a:solidFill>
            </a:endParaRPr>
          </a:p>
          <a:p>
            <a:pPr indent="-228600" lvl="0" marL="342900" rtl="0" algn="l">
              <a:spcBef>
                <a:spcPts val="0"/>
              </a:spcBef>
              <a:spcAft>
                <a:spcPts val="0"/>
              </a:spcAft>
              <a:buSzPts val="1800"/>
              <a:buNone/>
            </a:pPr>
            <a:r>
              <a:t/>
            </a:r>
            <a:endParaRPr sz="2800">
              <a:solidFill>
                <a:srgbClr val="595959"/>
              </a:solidFill>
            </a:endParaRPr>
          </a:p>
          <a:p>
            <a:pPr indent="-228600" lvl="0" marL="342900" rtl="0" algn="l">
              <a:spcBef>
                <a:spcPts val="0"/>
              </a:spcBef>
              <a:spcAft>
                <a:spcPts val="0"/>
              </a:spcAft>
              <a:buSzPts val="1800"/>
              <a:buNone/>
            </a:pPr>
            <a:r>
              <a:rPr b="1" lang="en-US" sz="2800">
                <a:solidFill>
                  <a:srgbClr val="595959"/>
                </a:solidFill>
              </a:rPr>
              <a:t>FRONTEND :</a:t>
            </a:r>
            <a:endParaRPr b="1" sz="2800">
              <a:solidFill>
                <a:srgbClr val="595959"/>
              </a:solidFill>
            </a:endParaRPr>
          </a:p>
          <a:p>
            <a:pPr indent="-228600" lvl="0" marL="342900" rtl="0" algn="l">
              <a:spcBef>
                <a:spcPts val="0"/>
              </a:spcBef>
              <a:spcAft>
                <a:spcPts val="0"/>
              </a:spcAft>
              <a:buSzPts val="1800"/>
              <a:buNone/>
            </a:pPr>
            <a:r>
              <a:rPr lang="en-US" sz="2800">
                <a:solidFill>
                  <a:srgbClr val="595959"/>
                </a:solidFill>
              </a:rPr>
              <a:t>React , React Native , JavaScript , Expo</a:t>
            </a:r>
            <a:endParaRPr sz="2800">
              <a:solidFill>
                <a:srgbClr val="595959"/>
              </a:solidFill>
            </a:endParaRPr>
          </a:p>
        </p:txBody>
      </p:sp>
      <p:pic>
        <p:nvPicPr>
          <p:cNvPr descr="Smart India Hackathon 2022" id="229" name="Google Shape;229;p6"/>
          <p:cNvPicPr preferRelativeResize="0"/>
          <p:nvPr/>
        </p:nvPicPr>
        <p:blipFill rotWithShape="1">
          <a:blip r:embed="rId3">
            <a:alphaModFix/>
          </a:blip>
          <a:srcRect b="0" l="0" r="0" t="0"/>
          <a:stretch/>
        </p:blipFill>
        <p:spPr>
          <a:xfrm>
            <a:off x="9510722" y="371475"/>
            <a:ext cx="2090735" cy="9479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g155c6eb1569_0_5"/>
          <p:cNvSpPr txBox="1"/>
          <p:nvPr>
            <p:ph type="title"/>
          </p:nvPr>
        </p:nvSpPr>
        <p:spPr>
          <a:xfrm>
            <a:off x="2592925" y="624110"/>
            <a:ext cx="6051000" cy="12810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262626"/>
              </a:buClr>
              <a:buSzPts val="3600"/>
              <a:buFont typeface="Century Gothic"/>
              <a:buNone/>
            </a:pPr>
            <a:r>
              <a:rPr lang="en-US"/>
              <a:t>FEATURES</a:t>
            </a:r>
            <a:endParaRPr sz="4000"/>
          </a:p>
        </p:txBody>
      </p:sp>
      <p:pic>
        <p:nvPicPr>
          <p:cNvPr descr="Smart India Hackathon 2022" id="235" name="Google Shape;235;g155c6eb1569_0_5"/>
          <p:cNvPicPr preferRelativeResize="0"/>
          <p:nvPr/>
        </p:nvPicPr>
        <p:blipFill rotWithShape="1">
          <a:blip r:embed="rId3">
            <a:alphaModFix/>
          </a:blip>
          <a:srcRect b="0" l="0" r="0" t="0"/>
          <a:stretch/>
        </p:blipFill>
        <p:spPr>
          <a:xfrm>
            <a:off x="9667875" y="361675"/>
            <a:ext cx="1940850" cy="880000"/>
          </a:xfrm>
          <a:prstGeom prst="rect">
            <a:avLst/>
          </a:prstGeom>
          <a:noFill/>
          <a:ln>
            <a:noFill/>
          </a:ln>
        </p:spPr>
      </p:pic>
      <p:pic>
        <p:nvPicPr>
          <p:cNvPr id="236" name="Google Shape;236;g155c6eb1569_0_5"/>
          <p:cNvPicPr preferRelativeResize="0"/>
          <p:nvPr/>
        </p:nvPicPr>
        <p:blipFill>
          <a:blip r:embed="rId4">
            <a:alphaModFix/>
          </a:blip>
          <a:stretch>
            <a:fillRect/>
          </a:stretch>
        </p:blipFill>
        <p:spPr>
          <a:xfrm>
            <a:off x="1341200" y="1007575"/>
            <a:ext cx="10400750" cy="58504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7"/>
          <p:cNvSpPr txBox="1"/>
          <p:nvPr>
            <p:ph type="title"/>
          </p:nvPr>
        </p:nvSpPr>
        <p:spPr>
          <a:xfrm>
            <a:off x="2592926" y="624110"/>
            <a:ext cx="6651088" cy="1280890"/>
          </a:xfrm>
          <a:prstGeom prst="rect">
            <a:avLst/>
          </a:prstGeom>
          <a:noFill/>
          <a:ln>
            <a:noFill/>
          </a:ln>
        </p:spPr>
        <p:txBody>
          <a:bodyPr anchorCtr="0" anchor="t" bIns="45700" lIns="91425" spcFirstLastPara="1" rIns="91425" wrap="square" tIns="45700">
            <a:normAutofit fontScale="90000"/>
          </a:bodyPr>
          <a:lstStyle/>
          <a:p>
            <a:pPr indent="0" lvl="0" marL="0" rtl="0" algn="l">
              <a:spcBef>
                <a:spcPts val="0"/>
              </a:spcBef>
              <a:spcAft>
                <a:spcPts val="0"/>
              </a:spcAft>
              <a:buClr>
                <a:srgbClr val="262626"/>
              </a:buClr>
              <a:buSzPct val="100000"/>
              <a:buFont typeface="Century Gothic"/>
              <a:buNone/>
            </a:pPr>
            <a:r>
              <a:rPr lang="en-US" sz="4000"/>
              <a:t>Images / Screenshots of the working prototype</a:t>
            </a:r>
            <a:endParaRPr/>
          </a:p>
        </p:txBody>
      </p:sp>
      <p:pic>
        <p:nvPicPr>
          <p:cNvPr descr="Smart India Hackathon 2022" id="242" name="Google Shape;242;p7"/>
          <p:cNvPicPr preferRelativeResize="0"/>
          <p:nvPr/>
        </p:nvPicPr>
        <p:blipFill rotWithShape="1">
          <a:blip r:embed="rId3">
            <a:alphaModFix/>
          </a:blip>
          <a:srcRect b="0" l="0" r="0" t="0"/>
          <a:stretch/>
        </p:blipFill>
        <p:spPr>
          <a:xfrm>
            <a:off x="9510722" y="371475"/>
            <a:ext cx="2090735" cy="947950"/>
          </a:xfrm>
          <a:prstGeom prst="rect">
            <a:avLst/>
          </a:prstGeom>
          <a:noFill/>
          <a:ln>
            <a:noFill/>
          </a:ln>
        </p:spPr>
      </p:pic>
      <p:pic>
        <p:nvPicPr>
          <p:cNvPr id="243" name="Google Shape;243;p7"/>
          <p:cNvPicPr preferRelativeResize="0"/>
          <p:nvPr/>
        </p:nvPicPr>
        <p:blipFill>
          <a:blip r:embed="rId4">
            <a:alphaModFix/>
          </a:blip>
          <a:stretch>
            <a:fillRect/>
          </a:stretch>
        </p:blipFill>
        <p:spPr>
          <a:xfrm>
            <a:off x="2816950" y="2057400"/>
            <a:ext cx="8263469" cy="464820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gfee16815ec_0_180"/>
          <p:cNvSpPr txBox="1"/>
          <p:nvPr>
            <p:ph type="title"/>
          </p:nvPr>
        </p:nvSpPr>
        <p:spPr>
          <a:xfrm>
            <a:off x="2592925" y="624110"/>
            <a:ext cx="8911800" cy="12810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249" name="Google Shape;249;gfee16815ec_0_180"/>
          <p:cNvSpPr txBox="1"/>
          <p:nvPr>
            <p:ph idx="1" type="body"/>
          </p:nvPr>
        </p:nvSpPr>
        <p:spPr>
          <a:xfrm>
            <a:off x="2589212" y="2133600"/>
            <a:ext cx="8915400" cy="37776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pic>
        <p:nvPicPr>
          <p:cNvPr id="250" name="Google Shape;250;gfee16815ec_0_180"/>
          <p:cNvPicPr preferRelativeResize="0"/>
          <p:nvPr/>
        </p:nvPicPr>
        <p:blipFill>
          <a:blip r:embed="rId3">
            <a:alphaModFix/>
          </a:blip>
          <a:stretch>
            <a:fillRect/>
          </a:stretch>
        </p:blipFill>
        <p:spPr>
          <a:xfrm>
            <a:off x="0" y="0"/>
            <a:ext cx="12192000" cy="68580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Wisp">
  <a:themeElements>
    <a:clrScheme name="Blue Warm">
      <a:dk1>
        <a:srgbClr val="000000"/>
      </a:dk1>
      <a:lt1>
        <a:srgbClr val="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2022-09-06T10:43:00Z</dcterms:created>
  <dc:creator>Ruvik Kavedia</dc:creator>
</cp:coreProperties>
</file>